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2" r:id="rId3"/>
    <p:sldMasterId id="2147483684" r:id="rId4"/>
  </p:sldMasterIdLst>
  <p:notesMasterIdLst>
    <p:notesMasterId r:id="rId65"/>
  </p:notesMasterIdLst>
  <p:handoutMasterIdLst>
    <p:handoutMasterId r:id="rId66"/>
  </p:handoutMasterIdLst>
  <p:sldIdLst>
    <p:sldId id="256"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Lst>
  <p:sldSz cx="10080625" cy="7559675"/>
  <p:notesSz cx="7772400" cy="10058400"/>
  <p:defaultTextStyle>
    <a:defPPr>
      <a:defRPr lang="es-419"/>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79" d="100"/>
          <a:sy n="79" d="100"/>
        </p:scale>
        <p:origin x="1368"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handoutMaster" Target="handoutMasters/handoutMaster1.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Marcador de encabezado 1">
            <a:extLst>
              <a:ext uri="{FF2B5EF4-FFF2-40B4-BE49-F238E27FC236}">
                <a16:creationId xmlns:a16="http://schemas.microsoft.com/office/drawing/2014/main" id="{A5E89393-0388-4B74-9714-0D1D6F92989D}"/>
              </a:ext>
            </a:extLst>
          </p:cNvPr>
          <p:cNvSpPr txBox="1">
            <a:spLocks noGrp="1"/>
          </p:cNvSpPr>
          <p:nvPr>
            <p:ph type="hdr" sz="quarter"/>
          </p:nvPr>
        </p:nvSpPr>
        <p:spPr>
          <a:xfrm>
            <a:off x="0" y="0"/>
            <a:ext cx="3372840" cy="502560"/>
          </a:xfrm>
          <a:prstGeom prst="rect">
            <a:avLst/>
          </a:prstGeom>
          <a:noFill/>
          <a:ln>
            <a:noFill/>
          </a:ln>
        </p:spPr>
        <p:txBody>
          <a:bodyPr vert="horz" wrap="none" lIns="90000" tIns="45000" rIns="90000" bIns="45000" anchorCtr="0" compatLnSpc="0">
            <a:noAutofit/>
          </a:bodyPr>
          <a:lstStyle/>
          <a:p>
            <a:pPr marL="0" marR="0" lvl="0" indent="0" rtl="0" hangingPunct="0">
              <a:lnSpc>
                <a:spcPct val="100000"/>
              </a:lnSpc>
              <a:spcBef>
                <a:spcPts val="0"/>
              </a:spcBef>
              <a:spcAft>
                <a:spcPts val="0"/>
              </a:spcAft>
              <a:buNone/>
              <a:tabLst/>
              <a:defRPr sz="1400"/>
            </a:pPr>
            <a:endParaRPr lang="es-CO" sz="1400" b="0" i="0" u="none" strike="noStrike" kern="1200" cap="none">
              <a:ln>
                <a:noFill/>
              </a:ln>
              <a:solidFill>
                <a:srgbClr val="000000"/>
              </a:solidFill>
              <a:latin typeface="Liberation Sans" pitchFamily="18"/>
              <a:ea typeface="Noto Sans CJK SC Regular" pitchFamily="2"/>
              <a:cs typeface="FreeSans" pitchFamily="2"/>
            </a:endParaRPr>
          </a:p>
        </p:txBody>
      </p:sp>
      <p:sp>
        <p:nvSpPr>
          <p:cNvPr id="3" name="Marcador de fecha 2">
            <a:extLst>
              <a:ext uri="{FF2B5EF4-FFF2-40B4-BE49-F238E27FC236}">
                <a16:creationId xmlns:a16="http://schemas.microsoft.com/office/drawing/2014/main" id="{058C5EB5-E3BB-4FE9-92E8-6B3DE5A546C9}"/>
              </a:ext>
            </a:extLst>
          </p:cNvPr>
          <p:cNvSpPr txBox="1">
            <a:spLocks noGrp="1"/>
          </p:cNvSpPr>
          <p:nvPr>
            <p:ph type="dt" sz="quarter" idx="1"/>
          </p:nvPr>
        </p:nvSpPr>
        <p:spPr>
          <a:xfrm>
            <a:off x="4399200" y="0"/>
            <a:ext cx="3372840" cy="502560"/>
          </a:xfrm>
          <a:prstGeom prst="rect">
            <a:avLst/>
          </a:prstGeom>
          <a:noFill/>
          <a:ln>
            <a:noFill/>
          </a:ln>
        </p:spPr>
        <p:txBody>
          <a:bodyPr vert="horz" wrap="none" lIns="90000" tIns="45000" rIns="90000" bIns="45000" anchorCtr="0" compatLnSpc="0">
            <a:noAutofit/>
          </a:bodyPr>
          <a:lstStyle/>
          <a:p>
            <a:pPr marL="0" marR="0" lvl="0" indent="0" algn="r" rtl="0" hangingPunct="0">
              <a:lnSpc>
                <a:spcPct val="100000"/>
              </a:lnSpc>
              <a:spcBef>
                <a:spcPts val="0"/>
              </a:spcBef>
              <a:spcAft>
                <a:spcPts val="0"/>
              </a:spcAft>
              <a:buNone/>
              <a:tabLst/>
              <a:defRPr sz="1400"/>
            </a:pPr>
            <a:endParaRPr lang="es-CO" sz="1400" b="0" i="0" u="none" strike="noStrike" kern="1200" cap="none">
              <a:ln>
                <a:noFill/>
              </a:ln>
              <a:solidFill>
                <a:srgbClr val="000000"/>
              </a:solidFill>
              <a:latin typeface="Liberation Sans" pitchFamily="18"/>
              <a:ea typeface="Noto Sans CJK SC Regular" pitchFamily="2"/>
              <a:cs typeface="FreeSans" pitchFamily="2"/>
            </a:endParaRPr>
          </a:p>
        </p:txBody>
      </p:sp>
      <p:sp>
        <p:nvSpPr>
          <p:cNvPr id="4" name="Marcador de pie de página 3">
            <a:extLst>
              <a:ext uri="{FF2B5EF4-FFF2-40B4-BE49-F238E27FC236}">
                <a16:creationId xmlns:a16="http://schemas.microsoft.com/office/drawing/2014/main" id="{E56480FB-5F3F-44C5-9D50-850F99015D38}"/>
              </a:ext>
            </a:extLst>
          </p:cNvPr>
          <p:cNvSpPr txBox="1">
            <a:spLocks noGrp="1"/>
          </p:cNvSpPr>
          <p:nvPr>
            <p:ph type="ftr" sz="quarter" idx="2"/>
          </p:nvPr>
        </p:nvSpPr>
        <p:spPr>
          <a:xfrm>
            <a:off x="0" y="9555480"/>
            <a:ext cx="3372840" cy="502560"/>
          </a:xfrm>
          <a:prstGeom prst="rect">
            <a:avLst/>
          </a:prstGeom>
          <a:noFill/>
          <a:ln>
            <a:noFill/>
          </a:ln>
        </p:spPr>
        <p:txBody>
          <a:bodyPr vert="horz" wrap="none" lIns="90000" tIns="45000" rIns="90000" bIns="45000" anchor="b" anchorCtr="0" compatLnSpc="0">
            <a:noAutofit/>
          </a:bodyPr>
          <a:lstStyle/>
          <a:p>
            <a:pPr marL="0" marR="0" lvl="0" indent="0" rtl="0" hangingPunct="0">
              <a:lnSpc>
                <a:spcPct val="100000"/>
              </a:lnSpc>
              <a:spcBef>
                <a:spcPts val="0"/>
              </a:spcBef>
              <a:spcAft>
                <a:spcPts val="0"/>
              </a:spcAft>
              <a:buNone/>
              <a:tabLst/>
              <a:defRPr sz="1400"/>
            </a:pPr>
            <a:endParaRPr lang="es-CO" sz="1400" b="0" i="0" u="none" strike="noStrike" kern="1200" cap="none">
              <a:ln>
                <a:noFill/>
              </a:ln>
              <a:solidFill>
                <a:srgbClr val="000000"/>
              </a:solidFill>
              <a:latin typeface="Liberation Sans" pitchFamily="18"/>
              <a:ea typeface="Noto Sans CJK SC Regular" pitchFamily="2"/>
              <a:cs typeface="FreeSans" pitchFamily="2"/>
            </a:endParaRPr>
          </a:p>
        </p:txBody>
      </p:sp>
      <p:sp>
        <p:nvSpPr>
          <p:cNvPr id="5" name="Marcador de número de diapositiva 4">
            <a:extLst>
              <a:ext uri="{FF2B5EF4-FFF2-40B4-BE49-F238E27FC236}">
                <a16:creationId xmlns:a16="http://schemas.microsoft.com/office/drawing/2014/main" id="{69ABC809-F712-4004-9FD9-53F89789C2A2}"/>
              </a:ext>
            </a:extLst>
          </p:cNvPr>
          <p:cNvSpPr txBox="1">
            <a:spLocks noGrp="1"/>
          </p:cNvSpPr>
          <p:nvPr>
            <p:ph type="sldNum" sz="quarter" idx="3"/>
          </p:nvPr>
        </p:nvSpPr>
        <p:spPr>
          <a:xfrm>
            <a:off x="4399200" y="9555480"/>
            <a:ext cx="3372840" cy="502560"/>
          </a:xfrm>
          <a:prstGeom prst="rect">
            <a:avLst/>
          </a:prstGeom>
          <a:noFill/>
          <a:ln>
            <a:noFill/>
          </a:ln>
        </p:spPr>
        <p:txBody>
          <a:bodyPr vert="horz" wrap="none" lIns="90000" tIns="45000" rIns="90000" bIns="45000" anchor="b" anchorCtr="0" compatLnSpc="0">
            <a:noAutofit/>
          </a:bodyPr>
          <a:lstStyle/>
          <a:p>
            <a:pPr marL="0" marR="0" lvl="0" indent="0" algn="r" rtl="0" hangingPunct="0">
              <a:lnSpc>
                <a:spcPct val="100000"/>
              </a:lnSpc>
              <a:spcBef>
                <a:spcPts val="0"/>
              </a:spcBef>
              <a:spcAft>
                <a:spcPts val="0"/>
              </a:spcAft>
              <a:buNone/>
              <a:tabLst/>
              <a:defRPr sz="1400"/>
            </a:pPr>
            <a:fld id="{8F31EFB7-857C-441E-95A0-472019FE2291}" type="slidenum">
              <a:t>‹Nº›</a:t>
            </a:fld>
            <a:endParaRPr lang="es-CO" sz="1400" b="0" i="0" u="none" strike="noStrike" kern="1200" cap="none">
              <a:ln>
                <a:noFill/>
              </a:ln>
              <a:solidFill>
                <a:srgbClr val="000000"/>
              </a:solidFill>
              <a:latin typeface="Liberation Sans" pitchFamily="18"/>
              <a:ea typeface="Noto Sans CJK SC Regular" pitchFamily="2"/>
              <a:cs typeface="FreeSans" pitchFamily="2"/>
            </a:endParaRPr>
          </a:p>
        </p:txBody>
      </p:sp>
    </p:spTree>
    <p:extLst>
      <p:ext uri="{BB962C8B-B14F-4D97-AF65-F5344CB8AC3E}">
        <p14:creationId xmlns:p14="http://schemas.microsoft.com/office/powerpoint/2010/main" val="429069301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1D64A734-7ED1-440E-B1D7-3EB16A04A044}"/>
              </a:ext>
            </a:extLst>
          </p:cNvPr>
          <p:cNvSpPr>
            <a:spLocks noGrp="1" noRot="1" noChangeAspect="1"/>
          </p:cNvSpPr>
          <p:nvPr>
            <p:ph type="sldImg" idx="2"/>
          </p:nvPr>
        </p:nvSpPr>
        <p:spPr>
          <a:xfrm>
            <a:off x="1371599" y="764280"/>
            <a:ext cx="5028480" cy="3771360"/>
          </a:xfrm>
          <a:prstGeom prst="rect">
            <a:avLst/>
          </a:prstGeom>
          <a:noFill/>
          <a:ln>
            <a:noFill/>
            <a:prstDash val="solid"/>
          </a:ln>
        </p:spPr>
      </p:sp>
      <p:sp>
        <p:nvSpPr>
          <p:cNvPr id="3" name="Marcador de notas 2">
            <a:extLst>
              <a:ext uri="{FF2B5EF4-FFF2-40B4-BE49-F238E27FC236}">
                <a16:creationId xmlns:a16="http://schemas.microsoft.com/office/drawing/2014/main" id="{126A5643-95E6-4A8C-9EB9-F0AC66C9CFB3}"/>
              </a:ext>
            </a:extLst>
          </p:cNvPr>
          <p:cNvSpPr txBox="1">
            <a:spLocks noGrp="1"/>
          </p:cNvSpPr>
          <p:nvPr>
            <p:ph type="body" sz="quarter" idx="3"/>
          </p:nvPr>
        </p:nvSpPr>
        <p:spPr>
          <a:xfrm>
            <a:off x="777239" y="4777560"/>
            <a:ext cx="6217560" cy="4525920"/>
          </a:xfrm>
          <a:prstGeom prst="rect">
            <a:avLst/>
          </a:prstGeom>
          <a:noFill/>
          <a:ln>
            <a:noFill/>
          </a:ln>
        </p:spPr>
        <p:txBody>
          <a:bodyPr lIns="0" tIns="0" rIns="0" bIns="0"/>
          <a:lstStyle/>
          <a:p>
            <a:endParaRPr lang="es-CO"/>
          </a:p>
        </p:txBody>
      </p:sp>
      <p:sp>
        <p:nvSpPr>
          <p:cNvPr id="4" name="Marcador de encabezado 3">
            <a:extLst>
              <a:ext uri="{FF2B5EF4-FFF2-40B4-BE49-F238E27FC236}">
                <a16:creationId xmlns:a16="http://schemas.microsoft.com/office/drawing/2014/main" id="{067C8307-839D-47B2-94F6-D87C64F5A5EA}"/>
              </a:ext>
            </a:extLst>
          </p:cNvPr>
          <p:cNvSpPr txBox="1">
            <a:spLocks noGrp="1"/>
          </p:cNvSpPr>
          <p:nvPr>
            <p:ph type="hdr" sz="quarter"/>
          </p:nvPr>
        </p:nvSpPr>
        <p:spPr>
          <a:xfrm>
            <a:off x="0" y="0"/>
            <a:ext cx="3372840" cy="502560"/>
          </a:xfrm>
          <a:prstGeom prst="rect">
            <a:avLst/>
          </a:prstGeom>
          <a:noFill/>
          <a:ln>
            <a:noFill/>
          </a:ln>
        </p:spPr>
        <p:txBody>
          <a:bodyPr lIns="0" tIns="0" rIns="0" bIns="0" anchorCtr="0">
            <a:noAutofit/>
          </a:bodyPr>
          <a:lstStyle>
            <a:lvl1pPr lvl="0" rtl="0" hangingPunct="0">
              <a:buNone/>
              <a:tabLst/>
              <a:defRPr lang="es-CO" sz="1400" kern="1200">
                <a:latin typeface="Liberation Serif" pitchFamily="18"/>
                <a:ea typeface="DejaVu Sans" pitchFamily="2"/>
                <a:cs typeface="DejaVu Sans" pitchFamily="2"/>
              </a:defRPr>
            </a:lvl1pPr>
          </a:lstStyle>
          <a:p>
            <a:pPr lvl="0"/>
            <a:endParaRPr lang="es-CO"/>
          </a:p>
        </p:txBody>
      </p:sp>
      <p:sp>
        <p:nvSpPr>
          <p:cNvPr id="5" name="Marcador de fecha 4">
            <a:extLst>
              <a:ext uri="{FF2B5EF4-FFF2-40B4-BE49-F238E27FC236}">
                <a16:creationId xmlns:a16="http://schemas.microsoft.com/office/drawing/2014/main" id="{C38F0DAC-A9EF-41BC-AB24-D2A652F92834}"/>
              </a:ext>
            </a:extLst>
          </p:cNvPr>
          <p:cNvSpPr txBox="1">
            <a:spLocks noGrp="1"/>
          </p:cNvSpPr>
          <p:nvPr>
            <p:ph type="dt" idx="1"/>
          </p:nvPr>
        </p:nvSpPr>
        <p:spPr>
          <a:xfrm>
            <a:off x="4399200" y="0"/>
            <a:ext cx="3372840" cy="502560"/>
          </a:xfrm>
          <a:prstGeom prst="rect">
            <a:avLst/>
          </a:prstGeom>
          <a:noFill/>
          <a:ln>
            <a:noFill/>
          </a:ln>
        </p:spPr>
        <p:txBody>
          <a:bodyPr lIns="0" tIns="0" rIns="0" bIns="0" anchorCtr="0">
            <a:noAutofit/>
          </a:bodyPr>
          <a:lstStyle>
            <a:lvl1pPr lvl="0" algn="r" rtl="0" hangingPunct="0">
              <a:buNone/>
              <a:tabLst/>
              <a:defRPr lang="es-CO" sz="1400" kern="1200">
                <a:latin typeface="Liberation Serif" pitchFamily="18"/>
                <a:ea typeface="DejaVu Sans" pitchFamily="2"/>
                <a:cs typeface="DejaVu Sans" pitchFamily="2"/>
              </a:defRPr>
            </a:lvl1pPr>
          </a:lstStyle>
          <a:p>
            <a:pPr lvl="0"/>
            <a:endParaRPr lang="es-CO"/>
          </a:p>
        </p:txBody>
      </p:sp>
      <p:sp>
        <p:nvSpPr>
          <p:cNvPr id="6" name="Marcador de pie de página 5">
            <a:extLst>
              <a:ext uri="{FF2B5EF4-FFF2-40B4-BE49-F238E27FC236}">
                <a16:creationId xmlns:a16="http://schemas.microsoft.com/office/drawing/2014/main" id="{6DB48D27-D705-40A7-9ADD-9FAA2EE7B463}"/>
              </a:ext>
            </a:extLst>
          </p:cNvPr>
          <p:cNvSpPr txBox="1">
            <a:spLocks noGrp="1"/>
          </p:cNvSpPr>
          <p:nvPr>
            <p:ph type="ftr" sz="quarter" idx="4"/>
          </p:nvPr>
        </p:nvSpPr>
        <p:spPr>
          <a:xfrm>
            <a:off x="0" y="9555480"/>
            <a:ext cx="3372840" cy="502560"/>
          </a:xfrm>
          <a:prstGeom prst="rect">
            <a:avLst/>
          </a:prstGeom>
          <a:noFill/>
          <a:ln>
            <a:noFill/>
          </a:ln>
        </p:spPr>
        <p:txBody>
          <a:bodyPr lIns="0" tIns="0" rIns="0" bIns="0" anchor="b" anchorCtr="0">
            <a:noAutofit/>
          </a:bodyPr>
          <a:lstStyle>
            <a:lvl1pPr lvl="0" rtl="0" hangingPunct="0">
              <a:buNone/>
              <a:tabLst/>
              <a:defRPr lang="es-CO" sz="1400" kern="1200">
                <a:latin typeface="Liberation Serif" pitchFamily="18"/>
                <a:ea typeface="DejaVu Sans" pitchFamily="2"/>
                <a:cs typeface="DejaVu Sans" pitchFamily="2"/>
              </a:defRPr>
            </a:lvl1pPr>
          </a:lstStyle>
          <a:p>
            <a:pPr lvl="0"/>
            <a:endParaRPr lang="es-CO"/>
          </a:p>
        </p:txBody>
      </p:sp>
      <p:sp>
        <p:nvSpPr>
          <p:cNvPr id="7" name="Marcador de número de diapositiva 6">
            <a:extLst>
              <a:ext uri="{FF2B5EF4-FFF2-40B4-BE49-F238E27FC236}">
                <a16:creationId xmlns:a16="http://schemas.microsoft.com/office/drawing/2014/main" id="{356B5BC0-E9B7-45FF-9579-FF976BE25A42}"/>
              </a:ext>
            </a:extLst>
          </p:cNvPr>
          <p:cNvSpPr txBox="1">
            <a:spLocks noGrp="1"/>
          </p:cNvSpPr>
          <p:nvPr>
            <p:ph type="sldNum" sz="quarter" idx="5"/>
          </p:nvPr>
        </p:nvSpPr>
        <p:spPr>
          <a:xfrm>
            <a:off x="4399200" y="9555480"/>
            <a:ext cx="3372840" cy="502560"/>
          </a:xfrm>
          <a:prstGeom prst="rect">
            <a:avLst/>
          </a:prstGeom>
          <a:noFill/>
          <a:ln>
            <a:noFill/>
          </a:ln>
        </p:spPr>
        <p:txBody>
          <a:bodyPr lIns="0" tIns="0" rIns="0" bIns="0" anchor="b" anchorCtr="0">
            <a:noAutofit/>
          </a:bodyPr>
          <a:lstStyle>
            <a:lvl1pPr lvl="0" algn="r" rtl="0" hangingPunct="0">
              <a:buNone/>
              <a:tabLst/>
              <a:defRPr lang="es-CO" sz="1400" kern="1200">
                <a:latin typeface="Liberation Serif" pitchFamily="18"/>
                <a:ea typeface="DejaVu Sans" pitchFamily="2"/>
                <a:cs typeface="DejaVu Sans" pitchFamily="2"/>
              </a:defRPr>
            </a:lvl1pPr>
          </a:lstStyle>
          <a:p>
            <a:pPr lvl="0"/>
            <a:fld id="{D1B3CC93-4339-477C-8F27-A540624D4736}" type="slidenum">
              <a:t>‹Nº›</a:t>
            </a:fld>
            <a:endParaRPr lang="es-CO"/>
          </a:p>
        </p:txBody>
      </p:sp>
    </p:spTree>
    <p:extLst>
      <p:ext uri="{BB962C8B-B14F-4D97-AF65-F5344CB8AC3E}">
        <p14:creationId xmlns:p14="http://schemas.microsoft.com/office/powerpoint/2010/main" val="3421633132"/>
      </p:ext>
    </p:extLst>
  </p:cSld>
  <p:clrMap bg1="lt1" tx1="dk1" bg2="lt2" tx2="dk2" accent1="accent1" accent2="accent2" accent3="accent3" accent4="accent4" accent5="accent5" accent6="accent6" hlink="hlink" folHlink="folHlink"/>
  <p:notesStyle>
    <a:lvl1pPr marL="216000" marR="0" indent="-216000" rtl="0" hangingPunct="0">
      <a:tabLst/>
      <a:defRPr lang="es-CO" sz="2000" b="0" i="0" u="none" strike="noStrike" kern="1200" cap="none">
        <a:ln>
          <a:noFill/>
        </a:ln>
        <a:highlight>
          <a:scrgbClr r="0" g="0" b="0">
            <a:alpha val="0"/>
          </a:scrgbClr>
        </a:highlight>
        <a:latin typeface="Liberation Sans" pitchFamily="18"/>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número de diapositiva 6">
            <a:extLst>
              <a:ext uri="{FF2B5EF4-FFF2-40B4-BE49-F238E27FC236}">
                <a16:creationId xmlns:a16="http://schemas.microsoft.com/office/drawing/2014/main" id="{D5EB2496-C7E3-420C-914A-8C5A97616B0A}"/>
              </a:ext>
            </a:extLst>
          </p:cNvPr>
          <p:cNvSpPr txBox="1">
            <a:spLocks noGrp="1"/>
          </p:cNvSpPr>
          <p:nvPr>
            <p:ph type="sldNum" sz="quarter" idx="5"/>
          </p:nvPr>
        </p:nvSpPr>
        <p:spPr>
          <a:ln/>
        </p:spPr>
        <p:txBody>
          <a:bodyPr lIns="0" tIns="0" rIns="0" bIns="0" anchor="b" anchorCtr="0">
            <a:noAutofit/>
          </a:bodyPr>
          <a:lstStyle/>
          <a:p>
            <a:pPr lvl="0"/>
            <a:fld id="{F686E7D5-030C-4290-9658-306C2056D774}" type="slidenum">
              <a:t>5</a:t>
            </a:fld>
            <a:endParaRPr lang="es-CO"/>
          </a:p>
        </p:txBody>
      </p:sp>
      <p:sp>
        <p:nvSpPr>
          <p:cNvPr id="2" name="Marcador de imagen de diapositiva 1">
            <a:extLst>
              <a:ext uri="{FF2B5EF4-FFF2-40B4-BE49-F238E27FC236}">
                <a16:creationId xmlns:a16="http://schemas.microsoft.com/office/drawing/2014/main" id="{80D69D4F-CB9D-4921-9B26-667A4AD737F1}"/>
              </a:ext>
            </a:extLst>
          </p:cNvPr>
          <p:cNvSpPr>
            <a:spLocks noGrp="1" noRot="1" noChangeAspect="1" noResize="1"/>
          </p:cNvSpPr>
          <p:nvPr>
            <p:ph type="sldImg"/>
          </p:nvPr>
        </p:nvSpPr>
        <p:spPr>
          <a:xfrm>
            <a:off x="533520" y="764280"/>
            <a:ext cx="6704640" cy="3771360"/>
          </a:xfrm>
          <a:solidFill>
            <a:srgbClr val="729FCF"/>
          </a:solidFill>
          <a:ln w="25400">
            <a:solidFill>
              <a:srgbClr val="3465A4"/>
            </a:solidFill>
            <a:prstDash val="solid"/>
          </a:ln>
        </p:spPr>
      </p:sp>
      <p:sp>
        <p:nvSpPr>
          <p:cNvPr id="3" name="Marcador de notas 2">
            <a:extLst>
              <a:ext uri="{FF2B5EF4-FFF2-40B4-BE49-F238E27FC236}">
                <a16:creationId xmlns:a16="http://schemas.microsoft.com/office/drawing/2014/main" id="{2D7019CA-F9A2-4009-8719-AE5C22BE313E}"/>
              </a:ext>
            </a:extLst>
          </p:cNvPr>
          <p:cNvSpPr txBox="1">
            <a:spLocks noGrp="1"/>
          </p:cNvSpPr>
          <p:nvPr>
            <p:ph type="body" sz="quarter" idx="1"/>
          </p:nvPr>
        </p:nvSpPr>
        <p:spPr/>
        <p:txBody>
          <a:bodyPr/>
          <a:lstStyle/>
          <a:p>
            <a:endParaRPr lang="es-CO" sz="264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número de diapositiva 6">
            <a:extLst>
              <a:ext uri="{FF2B5EF4-FFF2-40B4-BE49-F238E27FC236}">
                <a16:creationId xmlns:a16="http://schemas.microsoft.com/office/drawing/2014/main" id="{E711424B-EF4E-4F86-84A3-56F2C55A2CFB}"/>
              </a:ext>
            </a:extLst>
          </p:cNvPr>
          <p:cNvSpPr txBox="1">
            <a:spLocks noGrp="1"/>
          </p:cNvSpPr>
          <p:nvPr>
            <p:ph type="sldNum" sz="quarter" idx="5"/>
          </p:nvPr>
        </p:nvSpPr>
        <p:spPr>
          <a:ln/>
        </p:spPr>
        <p:txBody>
          <a:bodyPr lIns="0" tIns="0" rIns="0" bIns="0" anchor="b" anchorCtr="0">
            <a:noAutofit/>
          </a:bodyPr>
          <a:lstStyle/>
          <a:p>
            <a:pPr lvl="0"/>
            <a:fld id="{75C73E09-DDCF-4FEC-A428-74A6AE785E3D}" type="slidenum">
              <a:t>14</a:t>
            </a:fld>
            <a:endParaRPr lang="es-CO"/>
          </a:p>
        </p:txBody>
      </p:sp>
      <p:sp>
        <p:nvSpPr>
          <p:cNvPr id="2" name="Marcador de imagen de diapositiva 1">
            <a:extLst>
              <a:ext uri="{FF2B5EF4-FFF2-40B4-BE49-F238E27FC236}">
                <a16:creationId xmlns:a16="http://schemas.microsoft.com/office/drawing/2014/main" id="{2DE1F94B-A06F-4C05-B4A2-800D6415F1B6}"/>
              </a:ext>
            </a:extLst>
          </p:cNvPr>
          <p:cNvSpPr>
            <a:spLocks noGrp="1" noRot="1" noChangeAspect="1" noResize="1"/>
          </p:cNvSpPr>
          <p:nvPr>
            <p:ph type="sldImg"/>
          </p:nvPr>
        </p:nvSpPr>
        <p:spPr>
          <a:xfrm>
            <a:off x="604080" y="839879"/>
            <a:ext cx="7592400" cy="4143600"/>
          </a:xfrm>
          <a:solidFill>
            <a:srgbClr val="729FCF"/>
          </a:solidFill>
          <a:ln w="25400">
            <a:solidFill>
              <a:srgbClr val="3465A4"/>
            </a:solidFill>
            <a:prstDash val="solid"/>
          </a:ln>
        </p:spPr>
      </p:sp>
      <p:sp>
        <p:nvSpPr>
          <p:cNvPr id="3" name="Marcador de notas 2">
            <a:extLst>
              <a:ext uri="{FF2B5EF4-FFF2-40B4-BE49-F238E27FC236}">
                <a16:creationId xmlns:a16="http://schemas.microsoft.com/office/drawing/2014/main" id="{27371A61-C082-4309-9AF1-7225E958E4B2}"/>
              </a:ext>
            </a:extLst>
          </p:cNvPr>
          <p:cNvSpPr txBox="1">
            <a:spLocks noGrp="1"/>
          </p:cNvSpPr>
          <p:nvPr>
            <p:ph type="body" sz="quarter" idx="1"/>
          </p:nvPr>
        </p:nvSpPr>
        <p:spPr>
          <a:xfrm>
            <a:off x="881280" y="5253840"/>
            <a:ext cx="7041600" cy="4973400"/>
          </a:xfrm>
        </p:spPr>
        <p:txBody>
          <a:bodyPr/>
          <a:lstStyle/>
          <a:p>
            <a:endParaRPr lang="es-CO"/>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número de diapositiva 6">
            <a:extLst>
              <a:ext uri="{FF2B5EF4-FFF2-40B4-BE49-F238E27FC236}">
                <a16:creationId xmlns:a16="http://schemas.microsoft.com/office/drawing/2014/main" id="{FF87BCD2-994F-4F02-999F-72EAD1B44F36}"/>
              </a:ext>
            </a:extLst>
          </p:cNvPr>
          <p:cNvSpPr txBox="1">
            <a:spLocks noGrp="1"/>
          </p:cNvSpPr>
          <p:nvPr>
            <p:ph type="sldNum" sz="quarter" idx="5"/>
          </p:nvPr>
        </p:nvSpPr>
        <p:spPr>
          <a:ln/>
        </p:spPr>
        <p:txBody>
          <a:bodyPr lIns="0" tIns="0" rIns="0" bIns="0" anchor="b" anchorCtr="0">
            <a:noAutofit/>
          </a:bodyPr>
          <a:lstStyle/>
          <a:p>
            <a:pPr lvl="0"/>
            <a:fld id="{233E675C-81E2-49CE-BCE2-6CC31BADBA63}" type="slidenum">
              <a:t>15</a:t>
            </a:fld>
            <a:endParaRPr lang="es-CO"/>
          </a:p>
        </p:txBody>
      </p:sp>
      <p:sp>
        <p:nvSpPr>
          <p:cNvPr id="2" name="Marcador de imagen de diapositiva 1">
            <a:extLst>
              <a:ext uri="{FF2B5EF4-FFF2-40B4-BE49-F238E27FC236}">
                <a16:creationId xmlns:a16="http://schemas.microsoft.com/office/drawing/2014/main" id="{B8A9BDE8-E517-448C-886F-86FA6180068A}"/>
              </a:ext>
            </a:extLst>
          </p:cNvPr>
          <p:cNvSpPr>
            <a:spLocks noGrp="1" noRot="1" noChangeAspect="1" noResize="1"/>
          </p:cNvSpPr>
          <p:nvPr>
            <p:ph type="sldImg"/>
          </p:nvPr>
        </p:nvSpPr>
        <p:spPr>
          <a:xfrm>
            <a:off x="1371600" y="763588"/>
            <a:ext cx="5029200" cy="3771900"/>
          </a:xfrm>
          <a:solidFill>
            <a:srgbClr val="729FCF"/>
          </a:solidFill>
          <a:ln w="25400">
            <a:solidFill>
              <a:srgbClr val="3465A4"/>
            </a:solidFill>
            <a:prstDash val="solid"/>
          </a:ln>
        </p:spPr>
      </p:sp>
      <p:sp>
        <p:nvSpPr>
          <p:cNvPr id="3" name="Marcador de notas 2">
            <a:extLst>
              <a:ext uri="{FF2B5EF4-FFF2-40B4-BE49-F238E27FC236}">
                <a16:creationId xmlns:a16="http://schemas.microsoft.com/office/drawing/2014/main" id="{4F12EC62-8031-4054-9C5C-CA558A93A809}"/>
              </a:ext>
            </a:extLst>
          </p:cNvPr>
          <p:cNvSpPr txBox="1">
            <a:spLocks noGrp="1"/>
          </p:cNvSpPr>
          <p:nvPr>
            <p:ph type="body" sz="quarter" idx="1"/>
          </p:nvPr>
        </p:nvSpPr>
        <p:spPr/>
        <p:txBody>
          <a:bodyPr/>
          <a:lstStyle/>
          <a:p>
            <a:endParaRPr lang="es-CO"/>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número de diapositiva 6">
            <a:extLst>
              <a:ext uri="{FF2B5EF4-FFF2-40B4-BE49-F238E27FC236}">
                <a16:creationId xmlns:a16="http://schemas.microsoft.com/office/drawing/2014/main" id="{FF2EBE28-5999-4A10-B8E6-E9E643C3E609}"/>
              </a:ext>
            </a:extLst>
          </p:cNvPr>
          <p:cNvSpPr txBox="1">
            <a:spLocks noGrp="1"/>
          </p:cNvSpPr>
          <p:nvPr>
            <p:ph type="sldNum" sz="quarter" idx="5"/>
          </p:nvPr>
        </p:nvSpPr>
        <p:spPr>
          <a:ln/>
        </p:spPr>
        <p:txBody>
          <a:bodyPr lIns="0" tIns="0" rIns="0" bIns="0" anchor="b" anchorCtr="0">
            <a:noAutofit/>
          </a:bodyPr>
          <a:lstStyle/>
          <a:p>
            <a:pPr lvl="0"/>
            <a:fld id="{226AAFF7-B314-4727-A26E-F43FE3174CC0}" type="slidenum">
              <a:t>16</a:t>
            </a:fld>
            <a:endParaRPr lang="es-CO"/>
          </a:p>
        </p:txBody>
      </p:sp>
      <p:sp>
        <p:nvSpPr>
          <p:cNvPr id="2" name="Marcador de imagen de diapositiva 1">
            <a:extLst>
              <a:ext uri="{FF2B5EF4-FFF2-40B4-BE49-F238E27FC236}">
                <a16:creationId xmlns:a16="http://schemas.microsoft.com/office/drawing/2014/main" id="{1A604005-A923-43F4-8292-D96BD18B5CA1}"/>
              </a:ext>
            </a:extLst>
          </p:cNvPr>
          <p:cNvSpPr>
            <a:spLocks noGrp="1" noRot="1" noChangeAspect="1" noResize="1"/>
          </p:cNvSpPr>
          <p:nvPr>
            <p:ph type="sldImg"/>
          </p:nvPr>
        </p:nvSpPr>
        <p:spPr>
          <a:xfrm>
            <a:off x="1371600" y="763588"/>
            <a:ext cx="5029200" cy="3771900"/>
          </a:xfrm>
          <a:solidFill>
            <a:srgbClr val="729FCF"/>
          </a:solidFill>
          <a:ln w="25400">
            <a:solidFill>
              <a:srgbClr val="3465A4"/>
            </a:solidFill>
            <a:prstDash val="solid"/>
          </a:ln>
        </p:spPr>
      </p:sp>
      <p:sp>
        <p:nvSpPr>
          <p:cNvPr id="3" name="Marcador de notas 2">
            <a:extLst>
              <a:ext uri="{FF2B5EF4-FFF2-40B4-BE49-F238E27FC236}">
                <a16:creationId xmlns:a16="http://schemas.microsoft.com/office/drawing/2014/main" id="{C6DF4FCE-C4C5-4BCD-9F12-0F9F5F5FF152}"/>
              </a:ext>
            </a:extLst>
          </p:cNvPr>
          <p:cNvSpPr txBox="1">
            <a:spLocks noGrp="1"/>
          </p:cNvSpPr>
          <p:nvPr>
            <p:ph type="body" sz="quarter" idx="1"/>
          </p:nvPr>
        </p:nvSpPr>
        <p:spPr/>
        <p:txBody>
          <a:bodyPr/>
          <a:lstStyle/>
          <a:p>
            <a:endParaRPr lang="es-CO"/>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número de diapositiva 6">
            <a:extLst>
              <a:ext uri="{FF2B5EF4-FFF2-40B4-BE49-F238E27FC236}">
                <a16:creationId xmlns:a16="http://schemas.microsoft.com/office/drawing/2014/main" id="{6E4FAABA-35E1-475B-B760-3885BCAD17A2}"/>
              </a:ext>
            </a:extLst>
          </p:cNvPr>
          <p:cNvSpPr txBox="1">
            <a:spLocks noGrp="1"/>
          </p:cNvSpPr>
          <p:nvPr>
            <p:ph type="sldNum" sz="quarter" idx="5"/>
          </p:nvPr>
        </p:nvSpPr>
        <p:spPr>
          <a:ln/>
        </p:spPr>
        <p:txBody>
          <a:bodyPr lIns="0" tIns="0" rIns="0" bIns="0" anchor="b" anchorCtr="0">
            <a:noAutofit/>
          </a:bodyPr>
          <a:lstStyle/>
          <a:p>
            <a:pPr lvl="0"/>
            <a:fld id="{18637832-6040-4D1B-8ABC-4AAAAD1A402C}" type="slidenum">
              <a:t>17</a:t>
            </a:fld>
            <a:endParaRPr lang="es-CO"/>
          </a:p>
        </p:txBody>
      </p:sp>
      <p:sp>
        <p:nvSpPr>
          <p:cNvPr id="2" name="Marcador de imagen de diapositiva 1">
            <a:extLst>
              <a:ext uri="{FF2B5EF4-FFF2-40B4-BE49-F238E27FC236}">
                <a16:creationId xmlns:a16="http://schemas.microsoft.com/office/drawing/2014/main" id="{87077906-6003-4610-9096-1D959835BE19}"/>
              </a:ext>
            </a:extLst>
          </p:cNvPr>
          <p:cNvSpPr>
            <a:spLocks noGrp="1" noRot="1" noChangeAspect="1" noResize="1"/>
          </p:cNvSpPr>
          <p:nvPr>
            <p:ph type="sldImg"/>
          </p:nvPr>
        </p:nvSpPr>
        <p:spPr>
          <a:xfrm>
            <a:off x="1371600" y="763588"/>
            <a:ext cx="5029200" cy="3771900"/>
          </a:xfrm>
          <a:solidFill>
            <a:srgbClr val="729FCF"/>
          </a:solidFill>
          <a:ln w="25400">
            <a:solidFill>
              <a:srgbClr val="3465A4"/>
            </a:solidFill>
            <a:prstDash val="solid"/>
          </a:ln>
        </p:spPr>
      </p:sp>
      <p:sp>
        <p:nvSpPr>
          <p:cNvPr id="3" name="Marcador de notas 2">
            <a:extLst>
              <a:ext uri="{FF2B5EF4-FFF2-40B4-BE49-F238E27FC236}">
                <a16:creationId xmlns:a16="http://schemas.microsoft.com/office/drawing/2014/main" id="{DFA0F02B-F981-4E10-8749-4697FA275858}"/>
              </a:ext>
            </a:extLst>
          </p:cNvPr>
          <p:cNvSpPr txBox="1">
            <a:spLocks noGrp="1"/>
          </p:cNvSpPr>
          <p:nvPr>
            <p:ph type="body" sz="quarter" idx="1"/>
          </p:nvPr>
        </p:nvSpPr>
        <p:spPr/>
        <p:txBody>
          <a:bodyPr/>
          <a:lstStyle/>
          <a:p>
            <a:endParaRPr lang="es-CO"/>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número de diapositiva 6">
            <a:extLst>
              <a:ext uri="{FF2B5EF4-FFF2-40B4-BE49-F238E27FC236}">
                <a16:creationId xmlns:a16="http://schemas.microsoft.com/office/drawing/2014/main" id="{B358DEBF-8504-4065-B5FD-1C151135582A}"/>
              </a:ext>
            </a:extLst>
          </p:cNvPr>
          <p:cNvSpPr txBox="1">
            <a:spLocks noGrp="1"/>
          </p:cNvSpPr>
          <p:nvPr>
            <p:ph type="sldNum" sz="quarter" idx="5"/>
          </p:nvPr>
        </p:nvSpPr>
        <p:spPr>
          <a:ln/>
        </p:spPr>
        <p:txBody>
          <a:bodyPr lIns="0" tIns="0" rIns="0" bIns="0" anchor="b" anchorCtr="0">
            <a:noAutofit/>
          </a:bodyPr>
          <a:lstStyle/>
          <a:p>
            <a:pPr lvl="0"/>
            <a:fld id="{EE5C0B3D-907E-4F31-8806-FDACC022E7CC}" type="slidenum">
              <a:t>18</a:t>
            </a:fld>
            <a:endParaRPr lang="es-CO"/>
          </a:p>
        </p:txBody>
      </p:sp>
      <p:sp>
        <p:nvSpPr>
          <p:cNvPr id="2" name="Marcador de imagen de diapositiva 1">
            <a:extLst>
              <a:ext uri="{FF2B5EF4-FFF2-40B4-BE49-F238E27FC236}">
                <a16:creationId xmlns:a16="http://schemas.microsoft.com/office/drawing/2014/main" id="{19B41263-8A1B-4641-AE6E-79E37A924188}"/>
              </a:ext>
            </a:extLst>
          </p:cNvPr>
          <p:cNvSpPr>
            <a:spLocks noGrp="1" noRot="1" noChangeAspect="1" noResize="1"/>
          </p:cNvSpPr>
          <p:nvPr>
            <p:ph type="sldImg"/>
          </p:nvPr>
        </p:nvSpPr>
        <p:spPr>
          <a:xfrm>
            <a:off x="1371600" y="763588"/>
            <a:ext cx="5029200" cy="3771900"/>
          </a:xfrm>
          <a:solidFill>
            <a:srgbClr val="729FCF"/>
          </a:solidFill>
          <a:ln w="25400">
            <a:solidFill>
              <a:srgbClr val="3465A4"/>
            </a:solidFill>
            <a:prstDash val="solid"/>
          </a:ln>
        </p:spPr>
      </p:sp>
      <p:sp>
        <p:nvSpPr>
          <p:cNvPr id="3" name="Marcador de notas 2">
            <a:extLst>
              <a:ext uri="{FF2B5EF4-FFF2-40B4-BE49-F238E27FC236}">
                <a16:creationId xmlns:a16="http://schemas.microsoft.com/office/drawing/2014/main" id="{79B41D4B-6048-48DA-9982-40C7803618F0}"/>
              </a:ext>
            </a:extLst>
          </p:cNvPr>
          <p:cNvSpPr txBox="1">
            <a:spLocks noGrp="1"/>
          </p:cNvSpPr>
          <p:nvPr>
            <p:ph type="body" sz="quarter" idx="1"/>
          </p:nvPr>
        </p:nvSpPr>
        <p:spPr/>
        <p:txBody>
          <a:bodyPr/>
          <a:lstStyle/>
          <a:p>
            <a:endParaRPr lang="es-CO"/>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número de diapositiva 6">
            <a:extLst>
              <a:ext uri="{FF2B5EF4-FFF2-40B4-BE49-F238E27FC236}">
                <a16:creationId xmlns:a16="http://schemas.microsoft.com/office/drawing/2014/main" id="{F6D7426A-525B-44B2-9979-7E0E6EEED5C9}"/>
              </a:ext>
            </a:extLst>
          </p:cNvPr>
          <p:cNvSpPr txBox="1">
            <a:spLocks noGrp="1"/>
          </p:cNvSpPr>
          <p:nvPr>
            <p:ph type="sldNum" sz="quarter" idx="5"/>
          </p:nvPr>
        </p:nvSpPr>
        <p:spPr>
          <a:ln/>
        </p:spPr>
        <p:txBody>
          <a:bodyPr lIns="0" tIns="0" rIns="0" bIns="0" anchor="b" anchorCtr="0">
            <a:noAutofit/>
          </a:bodyPr>
          <a:lstStyle/>
          <a:p>
            <a:pPr lvl="0"/>
            <a:fld id="{BBF48FEB-6EB2-4FB6-B48D-CE9C6FCD50F1}" type="slidenum">
              <a:t>19</a:t>
            </a:fld>
            <a:endParaRPr lang="es-CO"/>
          </a:p>
        </p:txBody>
      </p:sp>
      <p:sp>
        <p:nvSpPr>
          <p:cNvPr id="2" name="CuadroTexto 1">
            <a:extLst>
              <a:ext uri="{FF2B5EF4-FFF2-40B4-BE49-F238E27FC236}">
                <a16:creationId xmlns:a16="http://schemas.microsoft.com/office/drawing/2014/main" id="{82D281B4-4D8F-4F63-A15F-F3C677D17218}"/>
              </a:ext>
            </a:extLst>
          </p:cNvPr>
          <p:cNvSpPr txBox="1"/>
          <p:nvPr/>
        </p:nvSpPr>
        <p:spPr>
          <a:xfrm>
            <a:off x="777239" y="4840200"/>
            <a:ext cx="6217919" cy="3960360"/>
          </a:xfrm>
          <a:prstGeom prst="rect">
            <a:avLst/>
          </a:prstGeom>
          <a:noFill/>
          <a:ln>
            <a:noFill/>
          </a:ln>
        </p:spPr>
        <p:txBody>
          <a:bodyPr vert="horz" wrap="square" lIns="0" tIns="0" rIns="0" bIns="0" anchor="t" anchorCtr="0" compatLnSpc="1">
            <a:noAutofit/>
          </a:bodyPr>
          <a:lstStyle/>
          <a:p>
            <a:pPr marL="0" marR="0" lvl="0" indent="0" algn="l" rtl="0" hangingPunct="0">
              <a:lnSpc>
                <a:spcPct val="100000"/>
              </a:lnSpc>
              <a:spcBef>
                <a:spcPts val="748"/>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CO" sz="2000" b="0" i="0" u="none" strike="noStrike" kern="1200" cap="none" baseline="0">
                <a:ln>
                  <a:noFill/>
                </a:ln>
                <a:solidFill>
                  <a:srgbClr val="000000"/>
                </a:solidFill>
                <a:highlight>
                  <a:scrgbClr r="0" g="0" b="0">
                    <a:alpha val="0"/>
                  </a:scrgbClr>
                </a:highlight>
                <a:latin typeface="Arial" pitchFamily="18"/>
                <a:ea typeface="Noto Sans CJK SC Regular" pitchFamily="2"/>
                <a:cs typeface="FreeSans" pitchFamily="2"/>
              </a:rPr>
              <a:t>Sentiment analysis, parsing, name entity recognition use Recurrent Net or Recusive Tensor Network, if the model only works with character level use Recurrent Net</a:t>
            </a:r>
          </a:p>
        </p:txBody>
      </p:sp>
      <p:sp>
        <p:nvSpPr>
          <p:cNvPr id="3" name="TextShape 2">
            <a:extLst>
              <a:ext uri="{FF2B5EF4-FFF2-40B4-BE49-F238E27FC236}">
                <a16:creationId xmlns:a16="http://schemas.microsoft.com/office/drawing/2014/main" id="{E98DB952-FC1E-48FC-945E-5DB2DAD306AC}"/>
              </a:ext>
            </a:extLst>
          </p:cNvPr>
          <p:cNvSpPr/>
          <p:nvPr/>
        </p:nvSpPr>
        <p:spPr>
          <a:xfrm>
            <a:off x="4402440" y="9553680"/>
            <a:ext cx="3368160" cy="50471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90000" tIns="46800" rIns="90000" bIns="46800" anchor="b" anchorCtr="0" compatLnSpc="1">
            <a:noAutofit/>
          </a:bodyPr>
          <a:lstStyle/>
          <a:p>
            <a:pPr marL="0" marR="0" lvl="0" indent="0" algn="r" rtl="0" hangingPunct="0">
              <a:lnSpc>
                <a:spcPct val="100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fld id="{F8EDFBAC-FECF-4CEC-9068-692BB029CE22}" type="slidenum">
              <a:t>19</a:t>
            </a:fld>
            <a:endParaRPr lang="es-CO" sz="1200" b="0" i="0" u="none" strike="noStrike" cap="none" baseline="0">
              <a:ln>
                <a:noFill/>
              </a:ln>
              <a:solidFill>
                <a:srgbClr val="000000"/>
              </a:solidFill>
              <a:latin typeface="Calibri" pitchFamily="34"/>
              <a:ea typeface="Noto Sans CJK SC Regular" pitchFamily="2"/>
              <a:cs typeface="Noto Sans CJK SC Regular" pitchFamily="2"/>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número de diapositiva 6">
            <a:extLst>
              <a:ext uri="{FF2B5EF4-FFF2-40B4-BE49-F238E27FC236}">
                <a16:creationId xmlns:a16="http://schemas.microsoft.com/office/drawing/2014/main" id="{01A74BF5-B7C9-47D1-A180-BD83C415A96B}"/>
              </a:ext>
            </a:extLst>
          </p:cNvPr>
          <p:cNvSpPr txBox="1">
            <a:spLocks noGrp="1"/>
          </p:cNvSpPr>
          <p:nvPr>
            <p:ph type="sldNum" sz="quarter" idx="5"/>
          </p:nvPr>
        </p:nvSpPr>
        <p:spPr>
          <a:ln/>
        </p:spPr>
        <p:txBody>
          <a:bodyPr lIns="0" tIns="0" rIns="0" bIns="0" anchor="b" anchorCtr="0">
            <a:noAutofit/>
          </a:bodyPr>
          <a:lstStyle/>
          <a:p>
            <a:pPr lvl="0"/>
            <a:fld id="{56FDA2EC-7B76-41E9-B375-3F2543346DC7}" type="slidenum">
              <a:t>20</a:t>
            </a:fld>
            <a:endParaRPr lang="es-CO"/>
          </a:p>
        </p:txBody>
      </p:sp>
      <p:sp>
        <p:nvSpPr>
          <p:cNvPr id="2" name="CuadroTexto 1">
            <a:extLst>
              <a:ext uri="{FF2B5EF4-FFF2-40B4-BE49-F238E27FC236}">
                <a16:creationId xmlns:a16="http://schemas.microsoft.com/office/drawing/2014/main" id="{D7B1A7FE-97B0-4CC8-88CE-A52B149C85F1}"/>
              </a:ext>
            </a:extLst>
          </p:cNvPr>
          <p:cNvSpPr txBox="1"/>
          <p:nvPr/>
        </p:nvSpPr>
        <p:spPr>
          <a:xfrm>
            <a:off x="777239" y="4840200"/>
            <a:ext cx="6217919" cy="3960360"/>
          </a:xfrm>
          <a:prstGeom prst="rect">
            <a:avLst/>
          </a:prstGeom>
          <a:noFill/>
          <a:ln>
            <a:noFill/>
          </a:ln>
        </p:spPr>
        <p:txBody>
          <a:bodyPr vert="horz" wrap="square" lIns="0" tIns="0" rIns="0" bIns="0" anchor="t" anchorCtr="0" compatLnSpc="1">
            <a:noAutofit/>
          </a:bodyPr>
          <a:lstStyle/>
          <a:p>
            <a:pPr marL="0" marR="0" lvl="0" indent="0" algn="l" rtl="0" hangingPunct="0">
              <a:lnSpc>
                <a:spcPct val="100000"/>
              </a:lnSpc>
              <a:spcBef>
                <a:spcPts val="748"/>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CO" sz="2000" b="0" i="0" u="none" strike="noStrike" kern="1200" cap="none" baseline="0">
                <a:ln>
                  <a:noFill/>
                </a:ln>
                <a:solidFill>
                  <a:srgbClr val="000000"/>
                </a:solidFill>
                <a:highlight>
                  <a:scrgbClr r="0" g="0" b="0">
                    <a:alpha val="0"/>
                  </a:scrgbClr>
                </a:highlight>
                <a:latin typeface="Arial" pitchFamily="18"/>
                <a:ea typeface="Noto Sans CJK SC Regular" pitchFamily="2"/>
                <a:cs typeface="FreeSans" pitchFamily="2"/>
              </a:rPr>
              <a:t>Deep believe networks or convolutional net</a:t>
            </a:r>
          </a:p>
        </p:txBody>
      </p:sp>
      <p:sp>
        <p:nvSpPr>
          <p:cNvPr id="3" name="TextShape 2">
            <a:extLst>
              <a:ext uri="{FF2B5EF4-FFF2-40B4-BE49-F238E27FC236}">
                <a16:creationId xmlns:a16="http://schemas.microsoft.com/office/drawing/2014/main" id="{C8BA03EE-5B23-401B-8D34-B20D4C1E960C}"/>
              </a:ext>
            </a:extLst>
          </p:cNvPr>
          <p:cNvSpPr/>
          <p:nvPr/>
        </p:nvSpPr>
        <p:spPr>
          <a:xfrm>
            <a:off x="4402440" y="9553680"/>
            <a:ext cx="3368160" cy="50471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90000" tIns="46800" rIns="90000" bIns="46800" anchor="b" anchorCtr="0" compatLnSpc="1">
            <a:noAutofit/>
          </a:bodyPr>
          <a:lstStyle/>
          <a:p>
            <a:pPr marL="0" marR="0" lvl="0" indent="0" algn="r" rtl="0" hangingPunct="0">
              <a:lnSpc>
                <a:spcPct val="100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fld id="{D7C75889-6818-43FA-807F-2D2F72EB0BDB}" type="slidenum">
              <a:t>20</a:t>
            </a:fld>
            <a:endParaRPr lang="es-CO" sz="1200" b="0" i="0" u="none" strike="noStrike" cap="none" baseline="0">
              <a:ln>
                <a:noFill/>
              </a:ln>
              <a:solidFill>
                <a:srgbClr val="000000"/>
              </a:solidFill>
              <a:latin typeface="Calibri" pitchFamily="34"/>
              <a:ea typeface="Noto Sans CJK SC Regular" pitchFamily="2"/>
              <a:cs typeface="Noto Sans CJK SC Regular" pitchFamily="2"/>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número de diapositiva 6">
            <a:extLst>
              <a:ext uri="{FF2B5EF4-FFF2-40B4-BE49-F238E27FC236}">
                <a16:creationId xmlns:a16="http://schemas.microsoft.com/office/drawing/2014/main" id="{02F6DB93-5729-4325-94E9-896213A6D533}"/>
              </a:ext>
            </a:extLst>
          </p:cNvPr>
          <p:cNvSpPr txBox="1">
            <a:spLocks noGrp="1"/>
          </p:cNvSpPr>
          <p:nvPr>
            <p:ph type="sldNum" sz="quarter" idx="5"/>
          </p:nvPr>
        </p:nvSpPr>
        <p:spPr>
          <a:ln/>
        </p:spPr>
        <p:txBody>
          <a:bodyPr lIns="0" tIns="0" rIns="0" bIns="0" anchor="b" anchorCtr="0">
            <a:noAutofit/>
          </a:bodyPr>
          <a:lstStyle/>
          <a:p>
            <a:pPr lvl="0"/>
            <a:fld id="{82874F38-C756-45E8-B527-D94041AE0169}" type="slidenum">
              <a:t>21</a:t>
            </a:fld>
            <a:endParaRPr lang="es-CO"/>
          </a:p>
        </p:txBody>
      </p:sp>
      <p:sp>
        <p:nvSpPr>
          <p:cNvPr id="2" name="Marcador de imagen de diapositiva 1">
            <a:extLst>
              <a:ext uri="{FF2B5EF4-FFF2-40B4-BE49-F238E27FC236}">
                <a16:creationId xmlns:a16="http://schemas.microsoft.com/office/drawing/2014/main" id="{2FB7D3C3-B264-473D-8DF3-38708DE10134}"/>
              </a:ext>
            </a:extLst>
          </p:cNvPr>
          <p:cNvSpPr>
            <a:spLocks noGrp="1" noRot="1" noChangeAspect="1" noResize="1"/>
          </p:cNvSpPr>
          <p:nvPr>
            <p:ph type="sldImg"/>
          </p:nvPr>
        </p:nvSpPr>
        <p:spPr>
          <a:xfrm>
            <a:off x="604080" y="839879"/>
            <a:ext cx="7592400" cy="4143600"/>
          </a:xfrm>
          <a:solidFill>
            <a:srgbClr val="729FCF"/>
          </a:solidFill>
          <a:ln w="25400">
            <a:solidFill>
              <a:srgbClr val="3465A4"/>
            </a:solidFill>
            <a:prstDash val="solid"/>
          </a:ln>
        </p:spPr>
      </p:sp>
      <p:sp>
        <p:nvSpPr>
          <p:cNvPr id="3" name="Marcador de notas 2">
            <a:extLst>
              <a:ext uri="{FF2B5EF4-FFF2-40B4-BE49-F238E27FC236}">
                <a16:creationId xmlns:a16="http://schemas.microsoft.com/office/drawing/2014/main" id="{7985CE6B-2106-4BF0-A211-A853FABD41D2}"/>
              </a:ext>
            </a:extLst>
          </p:cNvPr>
          <p:cNvSpPr txBox="1">
            <a:spLocks noGrp="1"/>
          </p:cNvSpPr>
          <p:nvPr>
            <p:ph type="body" sz="quarter" idx="1"/>
          </p:nvPr>
        </p:nvSpPr>
        <p:spPr>
          <a:xfrm>
            <a:off x="881280" y="5253840"/>
            <a:ext cx="7041600" cy="4973400"/>
          </a:xfrm>
        </p:spPr>
        <p:txBody>
          <a:bodyPr vert="horz" compatLnSpc="1"/>
          <a:lstStyle/>
          <a:p>
            <a:pPr marL="0" indent="0" algn="l">
              <a:spcBef>
                <a:spcPts val="448"/>
              </a:spcBef>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CO" sz="2900">
              <a:solidFill>
                <a:srgbClr val="000000"/>
              </a:solidFill>
              <a:latin typeface="Times New Roman" pitchFamily="18"/>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número de diapositiva 6">
            <a:extLst>
              <a:ext uri="{FF2B5EF4-FFF2-40B4-BE49-F238E27FC236}">
                <a16:creationId xmlns:a16="http://schemas.microsoft.com/office/drawing/2014/main" id="{9A21B368-45C0-4BBA-B45C-9101ACCC5155}"/>
              </a:ext>
            </a:extLst>
          </p:cNvPr>
          <p:cNvSpPr txBox="1">
            <a:spLocks noGrp="1"/>
          </p:cNvSpPr>
          <p:nvPr>
            <p:ph type="sldNum" sz="quarter" idx="5"/>
          </p:nvPr>
        </p:nvSpPr>
        <p:spPr>
          <a:ln/>
        </p:spPr>
        <p:txBody>
          <a:bodyPr lIns="0" tIns="0" rIns="0" bIns="0" anchor="b" anchorCtr="0">
            <a:noAutofit/>
          </a:bodyPr>
          <a:lstStyle/>
          <a:p>
            <a:pPr lvl="0"/>
            <a:fld id="{B6B7CC0F-8372-45A7-97BA-894C61FFBDF2}" type="slidenum">
              <a:t>22</a:t>
            </a:fld>
            <a:endParaRPr lang="es-CO"/>
          </a:p>
        </p:txBody>
      </p:sp>
      <p:sp>
        <p:nvSpPr>
          <p:cNvPr id="2" name="Marcador de imagen de diapositiva 1">
            <a:extLst>
              <a:ext uri="{FF2B5EF4-FFF2-40B4-BE49-F238E27FC236}">
                <a16:creationId xmlns:a16="http://schemas.microsoft.com/office/drawing/2014/main" id="{0E79EE89-F87E-4E09-A76E-35BC38C47302}"/>
              </a:ext>
            </a:extLst>
          </p:cNvPr>
          <p:cNvSpPr>
            <a:spLocks noGrp="1" noRot="1" noChangeAspect="1" noResize="1"/>
          </p:cNvSpPr>
          <p:nvPr>
            <p:ph type="sldImg"/>
          </p:nvPr>
        </p:nvSpPr>
        <p:spPr>
          <a:xfrm>
            <a:off x="604080" y="839879"/>
            <a:ext cx="7592400" cy="4143600"/>
          </a:xfrm>
          <a:solidFill>
            <a:srgbClr val="729FCF"/>
          </a:solidFill>
          <a:ln w="25400">
            <a:solidFill>
              <a:srgbClr val="3465A4"/>
            </a:solidFill>
            <a:prstDash val="solid"/>
          </a:ln>
        </p:spPr>
      </p:sp>
      <p:sp>
        <p:nvSpPr>
          <p:cNvPr id="3" name="Marcador de notas 2">
            <a:extLst>
              <a:ext uri="{FF2B5EF4-FFF2-40B4-BE49-F238E27FC236}">
                <a16:creationId xmlns:a16="http://schemas.microsoft.com/office/drawing/2014/main" id="{234884C8-E718-4665-AF96-C9441784E27C}"/>
              </a:ext>
            </a:extLst>
          </p:cNvPr>
          <p:cNvSpPr txBox="1">
            <a:spLocks noGrp="1"/>
          </p:cNvSpPr>
          <p:nvPr>
            <p:ph type="body" sz="quarter" idx="1"/>
          </p:nvPr>
        </p:nvSpPr>
        <p:spPr>
          <a:xfrm>
            <a:off x="881280" y="5253840"/>
            <a:ext cx="7041600" cy="4973400"/>
          </a:xfrm>
        </p:spPr>
        <p:txBody>
          <a:bodyPr vert="horz" compatLnSpc="1"/>
          <a:lstStyle/>
          <a:p>
            <a:pPr marL="0" indent="0" algn="l">
              <a:spcBef>
                <a:spcPts val="448"/>
              </a:spcBef>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CO" sz="2900">
              <a:solidFill>
                <a:srgbClr val="000000"/>
              </a:solidFill>
              <a:latin typeface="Times New Roman" pitchFamily="18"/>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número de diapositiva 6">
            <a:extLst>
              <a:ext uri="{FF2B5EF4-FFF2-40B4-BE49-F238E27FC236}">
                <a16:creationId xmlns:a16="http://schemas.microsoft.com/office/drawing/2014/main" id="{FCC957E2-AF63-4AEF-A785-1252C819BBAC}"/>
              </a:ext>
            </a:extLst>
          </p:cNvPr>
          <p:cNvSpPr txBox="1">
            <a:spLocks noGrp="1"/>
          </p:cNvSpPr>
          <p:nvPr>
            <p:ph type="sldNum" sz="quarter" idx="5"/>
          </p:nvPr>
        </p:nvSpPr>
        <p:spPr>
          <a:ln/>
        </p:spPr>
        <p:txBody>
          <a:bodyPr lIns="0" tIns="0" rIns="0" bIns="0" anchor="b" anchorCtr="0">
            <a:noAutofit/>
          </a:bodyPr>
          <a:lstStyle/>
          <a:p>
            <a:pPr lvl="0"/>
            <a:fld id="{5A34DCAC-79D4-4698-8E76-56422644A042}" type="slidenum">
              <a:t>23</a:t>
            </a:fld>
            <a:endParaRPr lang="es-CO"/>
          </a:p>
        </p:txBody>
      </p:sp>
      <p:sp>
        <p:nvSpPr>
          <p:cNvPr id="2" name="Marcador de imagen de diapositiva 1">
            <a:extLst>
              <a:ext uri="{FF2B5EF4-FFF2-40B4-BE49-F238E27FC236}">
                <a16:creationId xmlns:a16="http://schemas.microsoft.com/office/drawing/2014/main" id="{2B870FCA-35AC-4B7C-B054-696B96CF76A6}"/>
              </a:ext>
            </a:extLst>
          </p:cNvPr>
          <p:cNvSpPr>
            <a:spLocks noGrp="1" noRot="1" noChangeAspect="1" noResize="1"/>
          </p:cNvSpPr>
          <p:nvPr>
            <p:ph type="sldImg"/>
          </p:nvPr>
        </p:nvSpPr>
        <p:spPr>
          <a:xfrm>
            <a:off x="604080" y="839879"/>
            <a:ext cx="7592400" cy="4143600"/>
          </a:xfrm>
          <a:solidFill>
            <a:srgbClr val="729FCF"/>
          </a:solidFill>
          <a:ln w="25400">
            <a:solidFill>
              <a:srgbClr val="3465A4"/>
            </a:solidFill>
            <a:prstDash val="solid"/>
          </a:ln>
        </p:spPr>
      </p:sp>
      <p:sp>
        <p:nvSpPr>
          <p:cNvPr id="3" name="Marcador de notas 2">
            <a:extLst>
              <a:ext uri="{FF2B5EF4-FFF2-40B4-BE49-F238E27FC236}">
                <a16:creationId xmlns:a16="http://schemas.microsoft.com/office/drawing/2014/main" id="{B72D5B8E-5222-4ED8-B042-0EA02195A315}"/>
              </a:ext>
            </a:extLst>
          </p:cNvPr>
          <p:cNvSpPr txBox="1">
            <a:spLocks noGrp="1"/>
          </p:cNvSpPr>
          <p:nvPr>
            <p:ph type="body" sz="quarter" idx="1"/>
          </p:nvPr>
        </p:nvSpPr>
        <p:spPr>
          <a:xfrm>
            <a:off x="881280" y="5253840"/>
            <a:ext cx="7041600" cy="4973400"/>
          </a:xfrm>
        </p:spPr>
        <p:txBody>
          <a:bodyPr vert="horz" compatLnSpc="1"/>
          <a:lstStyle/>
          <a:p>
            <a:pPr marL="0" indent="0" algn="l">
              <a:spcBef>
                <a:spcPts val="448"/>
              </a:spcBef>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CO" sz="2900">
              <a:solidFill>
                <a:srgbClr val="000000"/>
              </a:solidFill>
              <a:latin typeface="Times New Roman" pitchFamily="18"/>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número de diapositiva 6">
            <a:extLst>
              <a:ext uri="{FF2B5EF4-FFF2-40B4-BE49-F238E27FC236}">
                <a16:creationId xmlns:a16="http://schemas.microsoft.com/office/drawing/2014/main" id="{584D4800-1E36-47BB-AE72-8B6909EB9E06}"/>
              </a:ext>
            </a:extLst>
          </p:cNvPr>
          <p:cNvSpPr txBox="1">
            <a:spLocks noGrp="1"/>
          </p:cNvSpPr>
          <p:nvPr>
            <p:ph type="sldNum" sz="quarter" idx="5"/>
          </p:nvPr>
        </p:nvSpPr>
        <p:spPr>
          <a:ln/>
        </p:spPr>
        <p:txBody>
          <a:bodyPr lIns="0" tIns="0" rIns="0" bIns="0" anchor="b" anchorCtr="0">
            <a:noAutofit/>
          </a:bodyPr>
          <a:lstStyle/>
          <a:p>
            <a:pPr lvl="0"/>
            <a:fld id="{C36080B7-45BA-4C6B-9EAD-88F956A7CBE5}" type="slidenum">
              <a:t>6</a:t>
            </a:fld>
            <a:endParaRPr lang="es-CO"/>
          </a:p>
        </p:txBody>
      </p:sp>
      <p:sp>
        <p:nvSpPr>
          <p:cNvPr id="2" name="Marcador de imagen de diapositiva 1">
            <a:extLst>
              <a:ext uri="{FF2B5EF4-FFF2-40B4-BE49-F238E27FC236}">
                <a16:creationId xmlns:a16="http://schemas.microsoft.com/office/drawing/2014/main" id="{9076D579-E7D5-4F5E-8DC0-257B6B90D457}"/>
              </a:ext>
            </a:extLst>
          </p:cNvPr>
          <p:cNvSpPr>
            <a:spLocks noGrp="1" noRot="1" noChangeAspect="1" noResize="1"/>
          </p:cNvSpPr>
          <p:nvPr>
            <p:ph type="sldImg"/>
          </p:nvPr>
        </p:nvSpPr>
        <p:spPr>
          <a:xfrm>
            <a:off x="604080" y="839879"/>
            <a:ext cx="7592400" cy="4143600"/>
          </a:xfrm>
          <a:solidFill>
            <a:srgbClr val="729FCF"/>
          </a:solidFill>
          <a:ln w="25400">
            <a:solidFill>
              <a:srgbClr val="3465A4"/>
            </a:solidFill>
            <a:prstDash val="solid"/>
          </a:ln>
        </p:spPr>
      </p:sp>
      <p:sp>
        <p:nvSpPr>
          <p:cNvPr id="3" name="Marcador de notas 2">
            <a:extLst>
              <a:ext uri="{FF2B5EF4-FFF2-40B4-BE49-F238E27FC236}">
                <a16:creationId xmlns:a16="http://schemas.microsoft.com/office/drawing/2014/main" id="{5BFE36CA-F089-4406-ACAE-7A521C535445}"/>
              </a:ext>
            </a:extLst>
          </p:cNvPr>
          <p:cNvSpPr txBox="1">
            <a:spLocks noGrp="1"/>
          </p:cNvSpPr>
          <p:nvPr>
            <p:ph type="body" sz="quarter" idx="1"/>
          </p:nvPr>
        </p:nvSpPr>
        <p:spPr>
          <a:xfrm>
            <a:off x="881280" y="5253840"/>
            <a:ext cx="7041600" cy="4973400"/>
          </a:xfrm>
        </p:spPr>
        <p:txBody>
          <a:bodyPr/>
          <a:lstStyle/>
          <a:p>
            <a:endParaRPr lang="es-CO"/>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número de diapositiva 6">
            <a:extLst>
              <a:ext uri="{FF2B5EF4-FFF2-40B4-BE49-F238E27FC236}">
                <a16:creationId xmlns:a16="http://schemas.microsoft.com/office/drawing/2014/main" id="{D14BA338-31F2-485B-99D1-17B8CB69CB2F}"/>
              </a:ext>
            </a:extLst>
          </p:cNvPr>
          <p:cNvSpPr txBox="1">
            <a:spLocks noGrp="1"/>
          </p:cNvSpPr>
          <p:nvPr>
            <p:ph type="sldNum" sz="quarter" idx="5"/>
          </p:nvPr>
        </p:nvSpPr>
        <p:spPr>
          <a:ln/>
        </p:spPr>
        <p:txBody>
          <a:bodyPr lIns="0" tIns="0" rIns="0" bIns="0" anchor="b" anchorCtr="0">
            <a:noAutofit/>
          </a:bodyPr>
          <a:lstStyle/>
          <a:p>
            <a:pPr lvl="0"/>
            <a:fld id="{13C3EDA2-B2CB-4714-BBB1-F000CF446BEB}" type="slidenum">
              <a:t>24</a:t>
            </a:fld>
            <a:endParaRPr lang="es-CO"/>
          </a:p>
        </p:txBody>
      </p:sp>
      <p:sp>
        <p:nvSpPr>
          <p:cNvPr id="2" name="Marcador de imagen de diapositiva 1">
            <a:extLst>
              <a:ext uri="{FF2B5EF4-FFF2-40B4-BE49-F238E27FC236}">
                <a16:creationId xmlns:a16="http://schemas.microsoft.com/office/drawing/2014/main" id="{BD9F9D5C-8AC0-4D74-A7ED-79C5367F8DA3}"/>
              </a:ext>
            </a:extLst>
          </p:cNvPr>
          <p:cNvSpPr>
            <a:spLocks noGrp="1" noRot="1" noChangeAspect="1" noResize="1"/>
          </p:cNvSpPr>
          <p:nvPr>
            <p:ph type="sldImg"/>
          </p:nvPr>
        </p:nvSpPr>
        <p:spPr>
          <a:xfrm>
            <a:off x="604080" y="839879"/>
            <a:ext cx="7592400" cy="4143600"/>
          </a:xfrm>
          <a:solidFill>
            <a:srgbClr val="729FCF"/>
          </a:solidFill>
          <a:ln w="25400">
            <a:solidFill>
              <a:srgbClr val="3465A4"/>
            </a:solidFill>
            <a:prstDash val="solid"/>
          </a:ln>
        </p:spPr>
      </p:sp>
      <p:sp>
        <p:nvSpPr>
          <p:cNvPr id="3" name="Marcador de notas 2">
            <a:extLst>
              <a:ext uri="{FF2B5EF4-FFF2-40B4-BE49-F238E27FC236}">
                <a16:creationId xmlns:a16="http://schemas.microsoft.com/office/drawing/2014/main" id="{E66D2B5E-9FCC-4F3B-9DF7-435C794AA3A7}"/>
              </a:ext>
            </a:extLst>
          </p:cNvPr>
          <p:cNvSpPr txBox="1">
            <a:spLocks noGrp="1"/>
          </p:cNvSpPr>
          <p:nvPr>
            <p:ph type="body" sz="quarter" idx="1"/>
          </p:nvPr>
        </p:nvSpPr>
        <p:spPr>
          <a:xfrm>
            <a:off x="881280" y="5253840"/>
            <a:ext cx="7041600" cy="4973400"/>
          </a:xfrm>
        </p:spPr>
        <p:txBody>
          <a:bodyPr vert="horz" compatLnSpc="1"/>
          <a:lstStyle/>
          <a:p>
            <a:pPr marL="0" indent="0" algn="l">
              <a:spcBef>
                <a:spcPts val="448"/>
              </a:spcBef>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CO" sz="2900">
              <a:solidFill>
                <a:srgbClr val="000000"/>
              </a:solidFill>
              <a:latin typeface="Times New Roman" pitchFamily="18"/>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número de diapositiva 6">
            <a:extLst>
              <a:ext uri="{FF2B5EF4-FFF2-40B4-BE49-F238E27FC236}">
                <a16:creationId xmlns:a16="http://schemas.microsoft.com/office/drawing/2014/main" id="{D4C13297-D922-463E-8AFE-42BB0088EC6E}"/>
              </a:ext>
            </a:extLst>
          </p:cNvPr>
          <p:cNvSpPr txBox="1">
            <a:spLocks noGrp="1"/>
          </p:cNvSpPr>
          <p:nvPr>
            <p:ph type="sldNum" sz="quarter" idx="5"/>
          </p:nvPr>
        </p:nvSpPr>
        <p:spPr>
          <a:ln/>
        </p:spPr>
        <p:txBody>
          <a:bodyPr lIns="0" tIns="0" rIns="0" bIns="0" anchor="b" anchorCtr="0">
            <a:noAutofit/>
          </a:bodyPr>
          <a:lstStyle/>
          <a:p>
            <a:pPr lvl="0"/>
            <a:fld id="{B1F4EF87-AD6C-49B7-8CC5-C79F3D83E2D1}" type="slidenum">
              <a:t>25</a:t>
            </a:fld>
            <a:endParaRPr lang="es-CO"/>
          </a:p>
        </p:txBody>
      </p:sp>
      <p:sp>
        <p:nvSpPr>
          <p:cNvPr id="2" name="Marcador de imagen de diapositiva 1">
            <a:extLst>
              <a:ext uri="{FF2B5EF4-FFF2-40B4-BE49-F238E27FC236}">
                <a16:creationId xmlns:a16="http://schemas.microsoft.com/office/drawing/2014/main" id="{BC01A001-5887-427D-AA0A-7826EDAC622E}"/>
              </a:ext>
            </a:extLst>
          </p:cNvPr>
          <p:cNvSpPr>
            <a:spLocks noGrp="1" noRot="1" noChangeAspect="1" noResize="1"/>
          </p:cNvSpPr>
          <p:nvPr>
            <p:ph type="sldImg"/>
          </p:nvPr>
        </p:nvSpPr>
        <p:spPr>
          <a:xfrm>
            <a:off x="604080" y="839879"/>
            <a:ext cx="7592400" cy="4143600"/>
          </a:xfrm>
          <a:solidFill>
            <a:srgbClr val="729FCF"/>
          </a:solidFill>
          <a:ln w="25400">
            <a:solidFill>
              <a:srgbClr val="3465A4"/>
            </a:solidFill>
            <a:prstDash val="solid"/>
          </a:ln>
        </p:spPr>
      </p:sp>
      <p:sp>
        <p:nvSpPr>
          <p:cNvPr id="3" name="Marcador de notas 2">
            <a:extLst>
              <a:ext uri="{FF2B5EF4-FFF2-40B4-BE49-F238E27FC236}">
                <a16:creationId xmlns:a16="http://schemas.microsoft.com/office/drawing/2014/main" id="{C29A6085-FF4E-4C69-9DD9-F3C49EB3E82A}"/>
              </a:ext>
            </a:extLst>
          </p:cNvPr>
          <p:cNvSpPr txBox="1">
            <a:spLocks noGrp="1"/>
          </p:cNvSpPr>
          <p:nvPr>
            <p:ph type="body" sz="quarter" idx="1"/>
          </p:nvPr>
        </p:nvSpPr>
        <p:spPr>
          <a:xfrm>
            <a:off x="881280" y="5253840"/>
            <a:ext cx="7041600" cy="4973400"/>
          </a:xfrm>
        </p:spPr>
        <p:txBody>
          <a:bodyPr vert="horz" compatLnSpc="1"/>
          <a:lstStyle/>
          <a:p>
            <a:pPr marL="0" indent="0" algn="l">
              <a:spcBef>
                <a:spcPts val="448"/>
              </a:spcBef>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CO" sz="2900">
              <a:solidFill>
                <a:srgbClr val="000000"/>
              </a:solidFill>
              <a:latin typeface="Times New Roman" pitchFamily="18"/>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número de diapositiva 6">
            <a:extLst>
              <a:ext uri="{FF2B5EF4-FFF2-40B4-BE49-F238E27FC236}">
                <a16:creationId xmlns:a16="http://schemas.microsoft.com/office/drawing/2014/main" id="{4C6EE318-6823-4710-97F2-7D49163F1A90}"/>
              </a:ext>
            </a:extLst>
          </p:cNvPr>
          <p:cNvSpPr txBox="1">
            <a:spLocks noGrp="1"/>
          </p:cNvSpPr>
          <p:nvPr>
            <p:ph type="sldNum" sz="quarter" idx="5"/>
          </p:nvPr>
        </p:nvSpPr>
        <p:spPr>
          <a:ln/>
        </p:spPr>
        <p:txBody>
          <a:bodyPr lIns="0" tIns="0" rIns="0" bIns="0" anchor="b" anchorCtr="0">
            <a:noAutofit/>
          </a:bodyPr>
          <a:lstStyle/>
          <a:p>
            <a:pPr lvl="0"/>
            <a:fld id="{9990D987-19A0-4818-9D27-5AC138CD7FE4}" type="slidenum">
              <a:t>26</a:t>
            </a:fld>
            <a:endParaRPr lang="es-CO"/>
          </a:p>
        </p:txBody>
      </p:sp>
      <p:sp>
        <p:nvSpPr>
          <p:cNvPr id="2" name="CuadroTexto 1">
            <a:extLst>
              <a:ext uri="{FF2B5EF4-FFF2-40B4-BE49-F238E27FC236}">
                <a16:creationId xmlns:a16="http://schemas.microsoft.com/office/drawing/2014/main" id="{2399293C-517E-4057-9CD0-065B8D3C89FB}"/>
              </a:ext>
            </a:extLst>
          </p:cNvPr>
          <p:cNvSpPr txBox="1"/>
          <p:nvPr/>
        </p:nvSpPr>
        <p:spPr>
          <a:xfrm>
            <a:off x="777239" y="4840200"/>
            <a:ext cx="6217919" cy="3960360"/>
          </a:xfrm>
          <a:prstGeom prst="rect">
            <a:avLst/>
          </a:prstGeom>
          <a:noFill/>
          <a:ln>
            <a:noFill/>
          </a:ln>
        </p:spPr>
        <p:txBody>
          <a:bodyPr vert="horz" wrap="square" lIns="0" tIns="0" rIns="0" bIns="0" anchor="t" anchorCtr="0" compatLnSpc="1">
            <a:noAutofit/>
          </a:bodyPr>
          <a:lstStyle/>
          <a:p>
            <a:pPr marL="0" marR="0" lvl="0" indent="0" algn="l" rtl="0" hangingPunct="0">
              <a:lnSpc>
                <a:spcPct val="100000"/>
              </a:lnSpc>
              <a:spcBef>
                <a:spcPts val="448"/>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CO" sz="2900" b="0" i="0" u="none" strike="noStrike" kern="1200" cap="none" baseline="0">
              <a:ln>
                <a:noFill/>
              </a:ln>
              <a:solidFill>
                <a:srgbClr val="000000"/>
              </a:solidFill>
              <a:highlight>
                <a:scrgbClr r="0" g="0" b="0">
                  <a:alpha val="0"/>
                </a:scrgbClr>
              </a:highlight>
              <a:latin typeface="Times New Roman" pitchFamily="18"/>
              <a:ea typeface="Noto Sans CJK SC Regular" pitchFamily="2"/>
              <a:cs typeface="FreeSans" pitchFamily="2"/>
            </a:endParaRPr>
          </a:p>
        </p:txBody>
      </p:sp>
      <p:sp>
        <p:nvSpPr>
          <p:cNvPr id="3" name="TextShape 2">
            <a:extLst>
              <a:ext uri="{FF2B5EF4-FFF2-40B4-BE49-F238E27FC236}">
                <a16:creationId xmlns:a16="http://schemas.microsoft.com/office/drawing/2014/main" id="{39798D8F-1EA9-42A5-8D9B-7D5E88F861FD}"/>
              </a:ext>
            </a:extLst>
          </p:cNvPr>
          <p:cNvSpPr/>
          <p:nvPr/>
        </p:nvSpPr>
        <p:spPr>
          <a:xfrm>
            <a:off x="4402440" y="9553680"/>
            <a:ext cx="3368160" cy="50471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90000" tIns="46800" rIns="90000" bIns="46800" anchor="b" anchorCtr="0" compatLnSpc="0">
            <a:noAutofit/>
          </a:bodyPr>
          <a:lstStyle/>
          <a:p>
            <a:pPr marL="0" marR="0" lvl="0" indent="0" algn="r" rtl="0" hangingPunct="0">
              <a:lnSpc>
                <a:spcPct val="100000"/>
              </a:lnSpc>
              <a:spcBef>
                <a:spcPts val="0"/>
              </a:spcBef>
              <a:spcAft>
                <a:spcPts val="0"/>
              </a:spcAft>
              <a:buNone/>
              <a:tabLst/>
            </a:pPr>
            <a:fld id="{1FE438E0-A0D9-4005-9A27-C4CA86CFFDC0}" type="slidenum">
              <a:t>26</a:t>
            </a:fld>
            <a:endParaRPr lang="es-CO" sz="1200" b="0" i="0" u="none" strike="noStrike" kern="1200" cap="none">
              <a:ln>
                <a:noFill/>
              </a:ln>
              <a:solidFill>
                <a:srgbClr val="000000"/>
              </a:solidFill>
              <a:latin typeface="Calibri" pitchFamily="34"/>
              <a:ea typeface="Noto Sans CJK SC Regular" pitchFamily="2"/>
              <a:cs typeface="FreeSans" pitchFamily="2"/>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número de diapositiva 6">
            <a:extLst>
              <a:ext uri="{FF2B5EF4-FFF2-40B4-BE49-F238E27FC236}">
                <a16:creationId xmlns:a16="http://schemas.microsoft.com/office/drawing/2014/main" id="{EF02EB77-956B-467D-8A9E-42381AA76AFB}"/>
              </a:ext>
            </a:extLst>
          </p:cNvPr>
          <p:cNvSpPr txBox="1">
            <a:spLocks noGrp="1"/>
          </p:cNvSpPr>
          <p:nvPr>
            <p:ph type="sldNum" sz="quarter" idx="5"/>
          </p:nvPr>
        </p:nvSpPr>
        <p:spPr>
          <a:ln/>
        </p:spPr>
        <p:txBody>
          <a:bodyPr lIns="0" tIns="0" rIns="0" bIns="0" anchor="b" anchorCtr="0">
            <a:noAutofit/>
          </a:bodyPr>
          <a:lstStyle/>
          <a:p>
            <a:pPr lvl="0"/>
            <a:fld id="{B40DABC6-CEA5-4682-8072-250187F0C19F}" type="slidenum">
              <a:t>27</a:t>
            </a:fld>
            <a:endParaRPr lang="es-CO"/>
          </a:p>
        </p:txBody>
      </p:sp>
      <p:sp>
        <p:nvSpPr>
          <p:cNvPr id="2" name="Marcador de imagen de diapositiva 1">
            <a:extLst>
              <a:ext uri="{FF2B5EF4-FFF2-40B4-BE49-F238E27FC236}">
                <a16:creationId xmlns:a16="http://schemas.microsoft.com/office/drawing/2014/main" id="{9FC53145-C24D-4ABF-A50C-F4651DDCD164}"/>
              </a:ext>
            </a:extLst>
          </p:cNvPr>
          <p:cNvSpPr>
            <a:spLocks noGrp="1" noRot="1" noChangeAspect="1" noResize="1"/>
          </p:cNvSpPr>
          <p:nvPr>
            <p:ph type="sldImg"/>
          </p:nvPr>
        </p:nvSpPr>
        <p:spPr>
          <a:xfrm>
            <a:off x="604080" y="839879"/>
            <a:ext cx="7592400" cy="4143600"/>
          </a:xfrm>
          <a:solidFill>
            <a:srgbClr val="729FCF"/>
          </a:solidFill>
          <a:ln w="25400">
            <a:solidFill>
              <a:srgbClr val="3465A4"/>
            </a:solidFill>
            <a:prstDash val="solid"/>
          </a:ln>
        </p:spPr>
      </p:sp>
      <p:sp>
        <p:nvSpPr>
          <p:cNvPr id="3" name="Marcador de notas 2">
            <a:extLst>
              <a:ext uri="{FF2B5EF4-FFF2-40B4-BE49-F238E27FC236}">
                <a16:creationId xmlns:a16="http://schemas.microsoft.com/office/drawing/2014/main" id="{7CC4B643-1C71-49E0-A8CC-CFA96545796B}"/>
              </a:ext>
            </a:extLst>
          </p:cNvPr>
          <p:cNvSpPr txBox="1">
            <a:spLocks noGrp="1"/>
          </p:cNvSpPr>
          <p:nvPr>
            <p:ph type="body" sz="quarter" idx="1"/>
          </p:nvPr>
        </p:nvSpPr>
        <p:spPr>
          <a:xfrm>
            <a:off x="881280" y="5253840"/>
            <a:ext cx="7041600" cy="4973400"/>
          </a:xfrm>
        </p:spPr>
        <p:txBody>
          <a:bodyPr vert="horz" compatLnSpc="1"/>
          <a:lstStyle/>
          <a:p>
            <a:pPr marL="0" indent="0" algn="l">
              <a:spcBef>
                <a:spcPts val="448"/>
              </a:spcBef>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CO" sz="2900">
              <a:solidFill>
                <a:srgbClr val="000000"/>
              </a:solidFill>
              <a:latin typeface="Times New Roman" pitchFamily="18"/>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número de diapositiva 6">
            <a:extLst>
              <a:ext uri="{FF2B5EF4-FFF2-40B4-BE49-F238E27FC236}">
                <a16:creationId xmlns:a16="http://schemas.microsoft.com/office/drawing/2014/main" id="{5AECF724-A7E7-4B05-AA17-C8A53D04DCB7}"/>
              </a:ext>
            </a:extLst>
          </p:cNvPr>
          <p:cNvSpPr txBox="1">
            <a:spLocks noGrp="1"/>
          </p:cNvSpPr>
          <p:nvPr>
            <p:ph type="sldNum" sz="quarter" idx="5"/>
          </p:nvPr>
        </p:nvSpPr>
        <p:spPr>
          <a:ln/>
        </p:spPr>
        <p:txBody>
          <a:bodyPr lIns="0" tIns="0" rIns="0" bIns="0" anchor="b" anchorCtr="0">
            <a:noAutofit/>
          </a:bodyPr>
          <a:lstStyle/>
          <a:p>
            <a:pPr lvl="0"/>
            <a:fld id="{8C5FC4DB-9331-4BC7-82B5-9D3103568B93}" type="slidenum">
              <a:t>28</a:t>
            </a:fld>
            <a:endParaRPr lang="es-CO"/>
          </a:p>
        </p:txBody>
      </p:sp>
      <p:sp>
        <p:nvSpPr>
          <p:cNvPr id="2" name="Marcador de imagen de diapositiva 1">
            <a:extLst>
              <a:ext uri="{FF2B5EF4-FFF2-40B4-BE49-F238E27FC236}">
                <a16:creationId xmlns:a16="http://schemas.microsoft.com/office/drawing/2014/main" id="{C8E5E2C7-C418-447E-BECD-6ABC593C7A96}"/>
              </a:ext>
            </a:extLst>
          </p:cNvPr>
          <p:cNvSpPr>
            <a:spLocks noGrp="1" noRot="1" noChangeAspect="1" noResize="1"/>
          </p:cNvSpPr>
          <p:nvPr>
            <p:ph type="sldImg"/>
          </p:nvPr>
        </p:nvSpPr>
        <p:spPr>
          <a:xfrm>
            <a:off x="604080" y="839879"/>
            <a:ext cx="7592400" cy="4143600"/>
          </a:xfrm>
          <a:solidFill>
            <a:srgbClr val="729FCF"/>
          </a:solidFill>
          <a:ln w="25400">
            <a:solidFill>
              <a:srgbClr val="3465A4"/>
            </a:solidFill>
            <a:prstDash val="solid"/>
          </a:ln>
        </p:spPr>
      </p:sp>
      <p:sp>
        <p:nvSpPr>
          <p:cNvPr id="3" name="Marcador de notas 2">
            <a:extLst>
              <a:ext uri="{FF2B5EF4-FFF2-40B4-BE49-F238E27FC236}">
                <a16:creationId xmlns:a16="http://schemas.microsoft.com/office/drawing/2014/main" id="{742E629C-9D7A-4410-BEAD-05D0376F4798}"/>
              </a:ext>
            </a:extLst>
          </p:cNvPr>
          <p:cNvSpPr txBox="1">
            <a:spLocks noGrp="1"/>
          </p:cNvSpPr>
          <p:nvPr>
            <p:ph type="body" sz="quarter" idx="1"/>
          </p:nvPr>
        </p:nvSpPr>
        <p:spPr>
          <a:xfrm>
            <a:off x="881280" y="5253840"/>
            <a:ext cx="7041600" cy="4973400"/>
          </a:xfrm>
        </p:spPr>
        <p:txBody>
          <a:bodyPr vert="horz" compatLnSpc="1"/>
          <a:lstStyle/>
          <a:p>
            <a:pPr marL="0" indent="0" algn="l">
              <a:spcBef>
                <a:spcPts val="448"/>
              </a:spcBef>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CO" sz="2900">
              <a:solidFill>
                <a:srgbClr val="000000"/>
              </a:solidFill>
              <a:latin typeface="Times New Roman" pitchFamily="18"/>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número de diapositiva 6">
            <a:extLst>
              <a:ext uri="{FF2B5EF4-FFF2-40B4-BE49-F238E27FC236}">
                <a16:creationId xmlns:a16="http://schemas.microsoft.com/office/drawing/2014/main" id="{F89674AA-2D9E-4B6E-80B0-2C84A334D8E4}"/>
              </a:ext>
            </a:extLst>
          </p:cNvPr>
          <p:cNvSpPr txBox="1">
            <a:spLocks noGrp="1"/>
          </p:cNvSpPr>
          <p:nvPr>
            <p:ph type="sldNum" sz="quarter" idx="5"/>
          </p:nvPr>
        </p:nvSpPr>
        <p:spPr>
          <a:ln/>
        </p:spPr>
        <p:txBody>
          <a:bodyPr lIns="0" tIns="0" rIns="0" bIns="0" anchor="b" anchorCtr="0">
            <a:noAutofit/>
          </a:bodyPr>
          <a:lstStyle/>
          <a:p>
            <a:pPr lvl="0"/>
            <a:fld id="{442D55CC-B0C7-431A-8EAD-F4B7E215743F}" type="slidenum">
              <a:t>29</a:t>
            </a:fld>
            <a:endParaRPr lang="es-CO"/>
          </a:p>
        </p:txBody>
      </p:sp>
      <p:sp>
        <p:nvSpPr>
          <p:cNvPr id="2" name="Marcador de imagen de diapositiva 1">
            <a:extLst>
              <a:ext uri="{FF2B5EF4-FFF2-40B4-BE49-F238E27FC236}">
                <a16:creationId xmlns:a16="http://schemas.microsoft.com/office/drawing/2014/main" id="{0F8E7B9B-DEFD-4153-8549-2CCA04959A82}"/>
              </a:ext>
            </a:extLst>
          </p:cNvPr>
          <p:cNvSpPr>
            <a:spLocks noGrp="1" noRot="1" noChangeAspect="1" noResize="1"/>
          </p:cNvSpPr>
          <p:nvPr>
            <p:ph type="sldImg"/>
          </p:nvPr>
        </p:nvSpPr>
        <p:spPr>
          <a:xfrm>
            <a:off x="1371600" y="763588"/>
            <a:ext cx="5029200" cy="3771900"/>
          </a:xfrm>
          <a:solidFill>
            <a:srgbClr val="729FCF"/>
          </a:solidFill>
          <a:ln w="25400">
            <a:solidFill>
              <a:srgbClr val="3465A4"/>
            </a:solidFill>
            <a:prstDash val="solid"/>
          </a:ln>
        </p:spPr>
      </p:sp>
      <p:sp>
        <p:nvSpPr>
          <p:cNvPr id="3" name="Marcador de notas 2">
            <a:extLst>
              <a:ext uri="{FF2B5EF4-FFF2-40B4-BE49-F238E27FC236}">
                <a16:creationId xmlns:a16="http://schemas.microsoft.com/office/drawing/2014/main" id="{8A9994DA-E2D0-4021-853E-EC1930F99558}"/>
              </a:ext>
            </a:extLst>
          </p:cNvPr>
          <p:cNvSpPr txBox="1">
            <a:spLocks noGrp="1"/>
          </p:cNvSpPr>
          <p:nvPr>
            <p:ph type="body" sz="quarter" idx="1"/>
          </p:nvPr>
        </p:nvSpPr>
        <p:spPr/>
        <p:txBody>
          <a:bodyPr/>
          <a:lstStyle/>
          <a:p>
            <a:endParaRPr lang="es-CO"/>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número de diapositiva 6">
            <a:extLst>
              <a:ext uri="{FF2B5EF4-FFF2-40B4-BE49-F238E27FC236}">
                <a16:creationId xmlns:a16="http://schemas.microsoft.com/office/drawing/2014/main" id="{B370B6C4-47FC-4198-AFBE-E418939C43F0}"/>
              </a:ext>
            </a:extLst>
          </p:cNvPr>
          <p:cNvSpPr txBox="1">
            <a:spLocks noGrp="1"/>
          </p:cNvSpPr>
          <p:nvPr>
            <p:ph type="sldNum" sz="quarter" idx="5"/>
          </p:nvPr>
        </p:nvSpPr>
        <p:spPr>
          <a:ln/>
        </p:spPr>
        <p:txBody>
          <a:bodyPr lIns="0" tIns="0" rIns="0" bIns="0" anchor="b" anchorCtr="0">
            <a:noAutofit/>
          </a:bodyPr>
          <a:lstStyle/>
          <a:p>
            <a:pPr lvl="0"/>
            <a:fld id="{92A50DED-F98F-40F4-92A4-92EA596E0AD1}" type="slidenum">
              <a:t>30</a:t>
            </a:fld>
            <a:endParaRPr lang="es-CO"/>
          </a:p>
        </p:txBody>
      </p:sp>
      <p:sp>
        <p:nvSpPr>
          <p:cNvPr id="2" name="Marcador de imagen de diapositiva 1">
            <a:extLst>
              <a:ext uri="{FF2B5EF4-FFF2-40B4-BE49-F238E27FC236}">
                <a16:creationId xmlns:a16="http://schemas.microsoft.com/office/drawing/2014/main" id="{0AAC1E37-EF5F-4D6E-94AD-808315E4F42D}"/>
              </a:ext>
            </a:extLst>
          </p:cNvPr>
          <p:cNvSpPr>
            <a:spLocks noGrp="1" noRot="1" noChangeAspect="1" noResize="1"/>
          </p:cNvSpPr>
          <p:nvPr>
            <p:ph type="sldImg"/>
          </p:nvPr>
        </p:nvSpPr>
        <p:spPr>
          <a:xfrm>
            <a:off x="1371600" y="763588"/>
            <a:ext cx="5029200" cy="3771900"/>
          </a:xfrm>
          <a:solidFill>
            <a:srgbClr val="729FCF"/>
          </a:solidFill>
          <a:ln w="25400">
            <a:solidFill>
              <a:srgbClr val="3465A4"/>
            </a:solidFill>
            <a:prstDash val="solid"/>
          </a:ln>
        </p:spPr>
      </p:sp>
      <p:sp>
        <p:nvSpPr>
          <p:cNvPr id="3" name="Marcador de notas 2">
            <a:extLst>
              <a:ext uri="{FF2B5EF4-FFF2-40B4-BE49-F238E27FC236}">
                <a16:creationId xmlns:a16="http://schemas.microsoft.com/office/drawing/2014/main" id="{D31930BA-8769-4F72-999D-5B293D876835}"/>
              </a:ext>
            </a:extLst>
          </p:cNvPr>
          <p:cNvSpPr txBox="1">
            <a:spLocks noGrp="1"/>
          </p:cNvSpPr>
          <p:nvPr>
            <p:ph type="body" sz="quarter" idx="1"/>
          </p:nvPr>
        </p:nvSpPr>
        <p:spPr/>
        <p:txBody>
          <a:bodyPr/>
          <a:lstStyle/>
          <a:p>
            <a:endParaRPr lang="es-CO"/>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número de diapositiva 6">
            <a:extLst>
              <a:ext uri="{FF2B5EF4-FFF2-40B4-BE49-F238E27FC236}">
                <a16:creationId xmlns:a16="http://schemas.microsoft.com/office/drawing/2014/main" id="{44DF94E9-626D-4D64-832A-A37753C5CD3A}"/>
              </a:ext>
            </a:extLst>
          </p:cNvPr>
          <p:cNvSpPr txBox="1">
            <a:spLocks noGrp="1"/>
          </p:cNvSpPr>
          <p:nvPr>
            <p:ph type="sldNum" sz="quarter" idx="5"/>
          </p:nvPr>
        </p:nvSpPr>
        <p:spPr>
          <a:ln/>
        </p:spPr>
        <p:txBody>
          <a:bodyPr lIns="0" tIns="0" rIns="0" bIns="0" anchor="b" anchorCtr="0">
            <a:noAutofit/>
          </a:bodyPr>
          <a:lstStyle/>
          <a:p>
            <a:pPr lvl="0"/>
            <a:fld id="{D02E2585-1553-4D05-AD23-08D83A2BD179}" type="slidenum">
              <a:t>31</a:t>
            </a:fld>
            <a:endParaRPr lang="es-CO"/>
          </a:p>
        </p:txBody>
      </p:sp>
      <p:sp>
        <p:nvSpPr>
          <p:cNvPr id="2" name="Marcador de imagen de diapositiva 1">
            <a:extLst>
              <a:ext uri="{FF2B5EF4-FFF2-40B4-BE49-F238E27FC236}">
                <a16:creationId xmlns:a16="http://schemas.microsoft.com/office/drawing/2014/main" id="{B891BC01-0822-4DDA-96D5-E1FEF8D0605D}"/>
              </a:ext>
            </a:extLst>
          </p:cNvPr>
          <p:cNvSpPr>
            <a:spLocks noGrp="1" noRot="1" noChangeAspect="1" noResize="1"/>
          </p:cNvSpPr>
          <p:nvPr>
            <p:ph type="sldImg"/>
          </p:nvPr>
        </p:nvSpPr>
        <p:spPr>
          <a:xfrm>
            <a:off x="1371600" y="763588"/>
            <a:ext cx="5029200" cy="3771900"/>
          </a:xfrm>
          <a:solidFill>
            <a:srgbClr val="729FCF"/>
          </a:solidFill>
          <a:ln w="25400">
            <a:solidFill>
              <a:srgbClr val="3465A4"/>
            </a:solidFill>
            <a:prstDash val="solid"/>
          </a:ln>
        </p:spPr>
      </p:sp>
      <p:sp>
        <p:nvSpPr>
          <p:cNvPr id="3" name="Marcador de notas 2">
            <a:extLst>
              <a:ext uri="{FF2B5EF4-FFF2-40B4-BE49-F238E27FC236}">
                <a16:creationId xmlns:a16="http://schemas.microsoft.com/office/drawing/2014/main" id="{0026D6EA-8D18-4DE2-9AF4-D9587C362B7D}"/>
              </a:ext>
            </a:extLst>
          </p:cNvPr>
          <p:cNvSpPr txBox="1">
            <a:spLocks noGrp="1"/>
          </p:cNvSpPr>
          <p:nvPr>
            <p:ph type="body" sz="quarter" idx="1"/>
          </p:nvPr>
        </p:nvSpPr>
        <p:spPr/>
        <p:txBody>
          <a:bodyPr/>
          <a:lstStyle/>
          <a:p>
            <a:endParaRPr lang="es-CO"/>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número de diapositiva 6">
            <a:extLst>
              <a:ext uri="{FF2B5EF4-FFF2-40B4-BE49-F238E27FC236}">
                <a16:creationId xmlns:a16="http://schemas.microsoft.com/office/drawing/2014/main" id="{06B3A305-E425-47A2-A518-7B471A52D234}"/>
              </a:ext>
            </a:extLst>
          </p:cNvPr>
          <p:cNvSpPr txBox="1">
            <a:spLocks noGrp="1"/>
          </p:cNvSpPr>
          <p:nvPr>
            <p:ph type="sldNum" sz="quarter" idx="5"/>
          </p:nvPr>
        </p:nvSpPr>
        <p:spPr>
          <a:ln/>
        </p:spPr>
        <p:txBody>
          <a:bodyPr lIns="0" tIns="0" rIns="0" bIns="0" anchor="b" anchorCtr="0">
            <a:noAutofit/>
          </a:bodyPr>
          <a:lstStyle/>
          <a:p>
            <a:pPr lvl="0"/>
            <a:fld id="{167E8CED-F440-4E40-963E-FA83F7110362}" type="slidenum">
              <a:t>32</a:t>
            </a:fld>
            <a:endParaRPr lang="es-CO"/>
          </a:p>
        </p:txBody>
      </p:sp>
      <p:sp>
        <p:nvSpPr>
          <p:cNvPr id="2" name="Marcador de imagen de diapositiva 1">
            <a:extLst>
              <a:ext uri="{FF2B5EF4-FFF2-40B4-BE49-F238E27FC236}">
                <a16:creationId xmlns:a16="http://schemas.microsoft.com/office/drawing/2014/main" id="{5A2E2471-2306-4AEB-AD23-ECC7FC00DE76}"/>
              </a:ext>
            </a:extLst>
          </p:cNvPr>
          <p:cNvSpPr>
            <a:spLocks noGrp="1" noRot="1" noChangeAspect="1" noResize="1"/>
          </p:cNvSpPr>
          <p:nvPr>
            <p:ph type="sldImg"/>
          </p:nvPr>
        </p:nvSpPr>
        <p:spPr>
          <a:xfrm>
            <a:off x="1371600" y="763588"/>
            <a:ext cx="5029200" cy="3771900"/>
          </a:xfrm>
          <a:solidFill>
            <a:srgbClr val="729FCF"/>
          </a:solidFill>
          <a:ln w="25400">
            <a:solidFill>
              <a:srgbClr val="3465A4"/>
            </a:solidFill>
            <a:prstDash val="solid"/>
          </a:ln>
        </p:spPr>
      </p:sp>
      <p:sp>
        <p:nvSpPr>
          <p:cNvPr id="3" name="Marcador de notas 2">
            <a:extLst>
              <a:ext uri="{FF2B5EF4-FFF2-40B4-BE49-F238E27FC236}">
                <a16:creationId xmlns:a16="http://schemas.microsoft.com/office/drawing/2014/main" id="{860A9B66-3D58-424E-AB59-ABB4804C6053}"/>
              </a:ext>
            </a:extLst>
          </p:cNvPr>
          <p:cNvSpPr txBox="1">
            <a:spLocks noGrp="1"/>
          </p:cNvSpPr>
          <p:nvPr>
            <p:ph type="body" sz="quarter" idx="1"/>
          </p:nvPr>
        </p:nvSpPr>
        <p:spPr/>
        <p:txBody>
          <a:bodyPr/>
          <a:lstStyle/>
          <a:p>
            <a:endParaRPr lang="es-CO"/>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número de diapositiva 6">
            <a:extLst>
              <a:ext uri="{FF2B5EF4-FFF2-40B4-BE49-F238E27FC236}">
                <a16:creationId xmlns:a16="http://schemas.microsoft.com/office/drawing/2014/main" id="{2991E5CE-1949-474C-A82D-0924F0945347}"/>
              </a:ext>
            </a:extLst>
          </p:cNvPr>
          <p:cNvSpPr txBox="1">
            <a:spLocks noGrp="1"/>
          </p:cNvSpPr>
          <p:nvPr>
            <p:ph type="sldNum" sz="quarter" idx="5"/>
          </p:nvPr>
        </p:nvSpPr>
        <p:spPr>
          <a:ln/>
        </p:spPr>
        <p:txBody>
          <a:bodyPr lIns="0" tIns="0" rIns="0" bIns="0" anchor="b" anchorCtr="0">
            <a:noAutofit/>
          </a:bodyPr>
          <a:lstStyle/>
          <a:p>
            <a:pPr lvl="0"/>
            <a:fld id="{AF0340C3-F58C-4325-ADAC-3AD4EF3148AE}" type="slidenum">
              <a:t>33</a:t>
            </a:fld>
            <a:endParaRPr lang="es-CO"/>
          </a:p>
        </p:txBody>
      </p:sp>
      <p:sp>
        <p:nvSpPr>
          <p:cNvPr id="2" name="Marcador de imagen de diapositiva 1">
            <a:extLst>
              <a:ext uri="{FF2B5EF4-FFF2-40B4-BE49-F238E27FC236}">
                <a16:creationId xmlns:a16="http://schemas.microsoft.com/office/drawing/2014/main" id="{E3849EC3-4FD8-4EEE-B7DF-00F30F9AF2A2}"/>
              </a:ext>
            </a:extLst>
          </p:cNvPr>
          <p:cNvSpPr>
            <a:spLocks noGrp="1" noRot="1" noChangeAspect="1" noResize="1"/>
          </p:cNvSpPr>
          <p:nvPr>
            <p:ph type="sldImg"/>
          </p:nvPr>
        </p:nvSpPr>
        <p:spPr>
          <a:xfrm>
            <a:off x="1371600" y="763588"/>
            <a:ext cx="5029200" cy="3771900"/>
          </a:xfrm>
          <a:solidFill>
            <a:srgbClr val="729FCF"/>
          </a:solidFill>
          <a:ln w="25400">
            <a:solidFill>
              <a:srgbClr val="3465A4"/>
            </a:solidFill>
            <a:prstDash val="solid"/>
          </a:ln>
        </p:spPr>
      </p:sp>
      <p:sp>
        <p:nvSpPr>
          <p:cNvPr id="3" name="Marcador de notas 2">
            <a:extLst>
              <a:ext uri="{FF2B5EF4-FFF2-40B4-BE49-F238E27FC236}">
                <a16:creationId xmlns:a16="http://schemas.microsoft.com/office/drawing/2014/main" id="{DCFCCDBA-3C39-4905-87D8-755DC906DC37}"/>
              </a:ext>
            </a:extLst>
          </p:cNvPr>
          <p:cNvSpPr txBox="1">
            <a:spLocks noGrp="1"/>
          </p:cNvSpPr>
          <p:nvPr>
            <p:ph type="body" sz="quarter" idx="1"/>
          </p:nvPr>
        </p:nvSpPr>
        <p:spPr/>
        <p:txBody>
          <a:bodyPr/>
          <a:lstStyle/>
          <a:p>
            <a:endParaRPr lang="es-CO"/>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número de diapositiva 6">
            <a:extLst>
              <a:ext uri="{FF2B5EF4-FFF2-40B4-BE49-F238E27FC236}">
                <a16:creationId xmlns:a16="http://schemas.microsoft.com/office/drawing/2014/main" id="{A40318BF-04C9-4A99-BC4A-B76F8A15CC05}"/>
              </a:ext>
            </a:extLst>
          </p:cNvPr>
          <p:cNvSpPr txBox="1">
            <a:spLocks noGrp="1"/>
          </p:cNvSpPr>
          <p:nvPr>
            <p:ph type="sldNum" sz="quarter" idx="5"/>
          </p:nvPr>
        </p:nvSpPr>
        <p:spPr>
          <a:ln/>
        </p:spPr>
        <p:txBody>
          <a:bodyPr lIns="0" tIns="0" rIns="0" bIns="0" anchor="b" anchorCtr="0">
            <a:noAutofit/>
          </a:bodyPr>
          <a:lstStyle/>
          <a:p>
            <a:pPr lvl="0"/>
            <a:fld id="{49ADF150-9958-4A89-A039-2ED20B49C150}" type="slidenum">
              <a:t>7</a:t>
            </a:fld>
            <a:endParaRPr lang="es-CO"/>
          </a:p>
        </p:txBody>
      </p:sp>
      <p:sp>
        <p:nvSpPr>
          <p:cNvPr id="2" name="Marcador de imagen de diapositiva 1">
            <a:extLst>
              <a:ext uri="{FF2B5EF4-FFF2-40B4-BE49-F238E27FC236}">
                <a16:creationId xmlns:a16="http://schemas.microsoft.com/office/drawing/2014/main" id="{8E55AE71-6AB4-4C2E-BAC7-1A3C2EF42B1D}"/>
              </a:ext>
            </a:extLst>
          </p:cNvPr>
          <p:cNvSpPr>
            <a:spLocks noGrp="1" noRot="1" noChangeAspect="1" noResize="1"/>
          </p:cNvSpPr>
          <p:nvPr>
            <p:ph type="sldImg"/>
          </p:nvPr>
        </p:nvSpPr>
        <p:spPr>
          <a:solidFill>
            <a:srgbClr val="729FCF"/>
          </a:solidFill>
          <a:ln w="25400">
            <a:solidFill>
              <a:srgbClr val="3465A4"/>
            </a:solidFill>
            <a:prstDash val="solid"/>
          </a:ln>
        </p:spPr>
      </p:sp>
      <p:sp>
        <p:nvSpPr>
          <p:cNvPr id="3" name="Marcador de notas 2">
            <a:extLst>
              <a:ext uri="{FF2B5EF4-FFF2-40B4-BE49-F238E27FC236}">
                <a16:creationId xmlns:a16="http://schemas.microsoft.com/office/drawing/2014/main" id="{5F64BC13-C0AE-4483-A7C0-B7A0303DBE76}"/>
              </a:ext>
            </a:extLst>
          </p:cNvPr>
          <p:cNvSpPr txBox="1">
            <a:spLocks noGrp="1"/>
          </p:cNvSpPr>
          <p:nvPr>
            <p:ph type="body" sz="quarter" idx="1"/>
          </p:nvPr>
        </p:nvSpPr>
        <p:spPr/>
        <p:txBody>
          <a:bodyPr/>
          <a:lstStyle/>
          <a:p>
            <a:endParaRPr lang="es-CO"/>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número de diapositiva 6">
            <a:extLst>
              <a:ext uri="{FF2B5EF4-FFF2-40B4-BE49-F238E27FC236}">
                <a16:creationId xmlns:a16="http://schemas.microsoft.com/office/drawing/2014/main" id="{00662E93-1C44-4968-B7FF-DB67080D3D1C}"/>
              </a:ext>
            </a:extLst>
          </p:cNvPr>
          <p:cNvSpPr txBox="1">
            <a:spLocks noGrp="1"/>
          </p:cNvSpPr>
          <p:nvPr>
            <p:ph type="sldNum" sz="quarter" idx="5"/>
          </p:nvPr>
        </p:nvSpPr>
        <p:spPr>
          <a:ln/>
        </p:spPr>
        <p:txBody>
          <a:bodyPr lIns="0" tIns="0" rIns="0" bIns="0" anchor="b" anchorCtr="0">
            <a:noAutofit/>
          </a:bodyPr>
          <a:lstStyle/>
          <a:p>
            <a:pPr lvl="0"/>
            <a:fld id="{4082E90E-D20C-4339-B94D-0C87A1B0D92B}" type="slidenum">
              <a:t>34</a:t>
            </a:fld>
            <a:endParaRPr lang="es-CO"/>
          </a:p>
        </p:txBody>
      </p:sp>
      <p:sp>
        <p:nvSpPr>
          <p:cNvPr id="2" name="Marcador de imagen de diapositiva 1">
            <a:extLst>
              <a:ext uri="{FF2B5EF4-FFF2-40B4-BE49-F238E27FC236}">
                <a16:creationId xmlns:a16="http://schemas.microsoft.com/office/drawing/2014/main" id="{2D2B6865-49E9-4D8C-AF39-F4C97C5EDA85}"/>
              </a:ext>
            </a:extLst>
          </p:cNvPr>
          <p:cNvSpPr>
            <a:spLocks noGrp="1" noRot="1" noChangeAspect="1" noResize="1"/>
          </p:cNvSpPr>
          <p:nvPr>
            <p:ph type="sldImg"/>
          </p:nvPr>
        </p:nvSpPr>
        <p:spPr>
          <a:xfrm>
            <a:off x="1371600" y="763588"/>
            <a:ext cx="5029200" cy="3771900"/>
          </a:xfrm>
          <a:solidFill>
            <a:srgbClr val="729FCF"/>
          </a:solidFill>
          <a:ln w="25400">
            <a:solidFill>
              <a:srgbClr val="3465A4"/>
            </a:solidFill>
            <a:prstDash val="solid"/>
          </a:ln>
        </p:spPr>
      </p:sp>
      <p:sp>
        <p:nvSpPr>
          <p:cNvPr id="3" name="Marcador de notas 2">
            <a:extLst>
              <a:ext uri="{FF2B5EF4-FFF2-40B4-BE49-F238E27FC236}">
                <a16:creationId xmlns:a16="http://schemas.microsoft.com/office/drawing/2014/main" id="{FC09BF8E-BC8C-4EE8-AFE6-D90FB590FC54}"/>
              </a:ext>
            </a:extLst>
          </p:cNvPr>
          <p:cNvSpPr txBox="1">
            <a:spLocks noGrp="1"/>
          </p:cNvSpPr>
          <p:nvPr>
            <p:ph type="body" sz="quarter" idx="1"/>
          </p:nvPr>
        </p:nvSpPr>
        <p:spPr/>
        <p:txBody>
          <a:bodyPr/>
          <a:lstStyle/>
          <a:p>
            <a:endParaRPr lang="es-CO"/>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número de diapositiva 6">
            <a:extLst>
              <a:ext uri="{FF2B5EF4-FFF2-40B4-BE49-F238E27FC236}">
                <a16:creationId xmlns:a16="http://schemas.microsoft.com/office/drawing/2014/main" id="{5AFFAD2D-DCF6-424E-B810-A1F558BD41FB}"/>
              </a:ext>
            </a:extLst>
          </p:cNvPr>
          <p:cNvSpPr txBox="1">
            <a:spLocks noGrp="1"/>
          </p:cNvSpPr>
          <p:nvPr>
            <p:ph type="sldNum" sz="quarter" idx="5"/>
          </p:nvPr>
        </p:nvSpPr>
        <p:spPr>
          <a:ln/>
        </p:spPr>
        <p:txBody>
          <a:bodyPr lIns="0" tIns="0" rIns="0" bIns="0" anchor="b" anchorCtr="0">
            <a:noAutofit/>
          </a:bodyPr>
          <a:lstStyle/>
          <a:p>
            <a:pPr lvl="0"/>
            <a:fld id="{6FDBCE33-9774-4CC5-80B1-ED33D3E88542}" type="slidenum">
              <a:t>35</a:t>
            </a:fld>
            <a:endParaRPr lang="es-CO"/>
          </a:p>
        </p:txBody>
      </p:sp>
      <p:sp>
        <p:nvSpPr>
          <p:cNvPr id="2" name="Marcador de imagen de diapositiva 1">
            <a:extLst>
              <a:ext uri="{FF2B5EF4-FFF2-40B4-BE49-F238E27FC236}">
                <a16:creationId xmlns:a16="http://schemas.microsoft.com/office/drawing/2014/main" id="{C8F90FBB-CFFB-47C3-A3C1-793EC7D9D0C4}"/>
              </a:ext>
            </a:extLst>
          </p:cNvPr>
          <p:cNvSpPr>
            <a:spLocks noGrp="1" noRot="1" noChangeAspect="1" noResize="1"/>
          </p:cNvSpPr>
          <p:nvPr>
            <p:ph type="sldImg"/>
          </p:nvPr>
        </p:nvSpPr>
        <p:spPr>
          <a:xfrm>
            <a:off x="1371600" y="763588"/>
            <a:ext cx="5029200" cy="3771900"/>
          </a:xfrm>
          <a:solidFill>
            <a:srgbClr val="729FCF"/>
          </a:solidFill>
          <a:ln w="25400">
            <a:solidFill>
              <a:srgbClr val="3465A4"/>
            </a:solidFill>
            <a:prstDash val="solid"/>
          </a:ln>
        </p:spPr>
      </p:sp>
      <p:sp>
        <p:nvSpPr>
          <p:cNvPr id="3" name="Marcador de notas 2">
            <a:extLst>
              <a:ext uri="{FF2B5EF4-FFF2-40B4-BE49-F238E27FC236}">
                <a16:creationId xmlns:a16="http://schemas.microsoft.com/office/drawing/2014/main" id="{8F71E273-8B95-49FA-9239-B53CADFB3A34}"/>
              </a:ext>
            </a:extLst>
          </p:cNvPr>
          <p:cNvSpPr txBox="1">
            <a:spLocks noGrp="1"/>
          </p:cNvSpPr>
          <p:nvPr>
            <p:ph type="body" sz="quarter" idx="1"/>
          </p:nvPr>
        </p:nvSpPr>
        <p:spPr/>
        <p:txBody>
          <a:bodyPr/>
          <a:lstStyle/>
          <a:p>
            <a:endParaRPr lang="es-CO"/>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número de diapositiva 6">
            <a:extLst>
              <a:ext uri="{FF2B5EF4-FFF2-40B4-BE49-F238E27FC236}">
                <a16:creationId xmlns:a16="http://schemas.microsoft.com/office/drawing/2014/main" id="{BEBCCA41-2577-495B-BF9A-73052D512551}"/>
              </a:ext>
            </a:extLst>
          </p:cNvPr>
          <p:cNvSpPr txBox="1">
            <a:spLocks noGrp="1"/>
          </p:cNvSpPr>
          <p:nvPr>
            <p:ph type="sldNum" sz="quarter" idx="5"/>
          </p:nvPr>
        </p:nvSpPr>
        <p:spPr>
          <a:ln/>
        </p:spPr>
        <p:txBody>
          <a:bodyPr lIns="0" tIns="0" rIns="0" bIns="0" anchor="b" anchorCtr="0">
            <a:noAutofit/>
          </a:bodyPr>
          <a:lstStyle/>
          <a:p>
            <a:pPr lvl="0"/>
            <a:fld id="{ADFB2F42-FC02-4519-B27D-095C690D3C92}" type="slidenum">
              <a:t>36</a:t>
            </a:fld>
            <a:endParaRPr lang="es-CO"/>
          </a:p>
        </p:txBody>
      </p:sp>
      <p:sp>
        <p:nvSpPr>
          <p:cNvPr id="2" name="Marcador de imagen de diapositiva 1">
            <a:extLst>
              <a:ext uri="{FF2B5EF4-FFF2-40B4-BE49-F238E27FC236}">
                <a16:creationId xmlns:a16="http://schemas.microsoft.com/office/drawing/2014/main" id="{BD1A691F-D0BD-482F-8A91-FC34AF19C692}"/>
              </a:ext>
            </a:extLst>
          </p:cNvPr>
          <p:cNvSpPr>
            <a:spLocks noGrp="1" noRot="1" noChangeAspect="1" noResize="1"/>
          </p:cNvSpPr>
          <p:nvPr>
            <p:ph type="sldImg"/>
          </p:nvPr>
        </p:nvSpPr>
        <p:spPr>
          <a:xfrm>
            <a:off x="1371600" y="763588"/>
            <a:ext cx="5029200" cy="3771900"/>
          </a:xfrm>
          <a:solidFill>
            <a:srgbClr val="729FCF"/>
          </a:solidFill>
          <a:ln w="25400">
            <a:solidFill>
              <a:srgbClr val="3465A4"/>
            </a:solidFill>
            <a:prstDash val="solid"/>
          </a:ln>
        </p:spPr>
      </p:sp>
      <p:sp>
        <p:nvSpPr>
          <p:cNvPr id="3" name="Marcador de notas 2">
            <a:extLst>
              <a:ext uri="{FF2B5EF4-FFF2-40B4-BE49-F238E27FC236}">
                <a16:creationId xmlns:a16="http://schemas.microsoft.com/office/drawing/2014/main" id="{A92925F9-CA2E-47D7-AACE-6AC156874C1D}"/>
              </a:ext>
            </a:extLst>
          </p:cNvPr>
          <p:cNvSpPr txBox="1">
            <a:spLocks noGrp="1"/>
          </p:cNvSpPr>
          <p:nvPr>
            <p:ph type="body" sz="quarter" idx="1"/>
          </p:nvPr>
        </p:nvSpPr>
        <p:spPr/>
        <p:txBody>
          <a:bodyPr/>
          <a:lstStyle/>
          <a:p>
            <a:endParaRPr lang="es-CO"/>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número de diapositiva 6">
            <a:extLst>
              <a:ext uri="{FF2B5EF4-FFF2-40B4-BE49-F238E27FC236}">
                <a16:creationId xmlns:a16="http://schemas.microsoft.com/office/drawing/2014/main" id="{EE9E695C-2232-4643-B062-D5331736C377}"/>
              </a:ext>
            </a:extLst>
          </p:cNvPr>
          <p:cNvSpPr txBox="1">
            <a:spLocks noGrp="1"/>
          </p:cNvSpPr>
          <p:nvPr>
            <p:ph type="sldNum" sz="quarter" idx="5"/>
          </p:nvPr>
        </p:nvSpPr>
        <p:spPr>
          <a:ln/>
        </p:spPr>
        <p:txBody>
          <a:bodyPr lIns="0" tIns="0" rIns="0" bIns="0" anchor="b" anchorCtr="0">
            <a:noAutofit/>
          </a:bodyPr>
          <a:lstStyle/>
          <a:p>
            <a:pPr lvl="0"/>
            <a:fld id="{38FC6A87-406A-45E9-8492-72662BFBF829}" type="slidenum">
              <a:t>37</a:t>
            </a:fld>
            <a:endParaRPr lang="es-CO"/>
          </a:p>
        </p:txBody>
      </p:sp>
      <p:sp>
        <p:nvSpPr>
          <p:cNvPr id="2" name="Marcador de imagen de diapositiva 1">
            <a:extLst>
              <a:ext uri="{FF2B5EF4-FFF2-40B4-BE49-F238E27FC236}">
                <a16:creationId xmlns:a16="http://schemas.microsoft.com/office/drawing/2014/main" id="{2079CE42-4B0D-41AF-B130-B271CCE04F12}"/>
              </a:ext>
            </a:extLst>
          </p:cNvPr>
          <p:cNvSpPr>
            <a:spLocks noGrp="1" noRot="1" noChangeAspect="1" noResize="1"/>
          </p:cNvSpPr>
          <p:nvPr>
            <p:ph type="sldImg"/>
          </p:nvPr>
        </p:nvSpPr>
        <p:spPr>
          <a:xfrm>
            <a:off x="1371600" y="763588"/>
            <a:ext cx="5029200" cy="3771900"/>
          </a:xfrm>
          <a:solidFill>
            <a:srgbClr val="729FCF"/>
          </a:solidFill>
          <a:ln w="25400">
            <a:solidFill>
              <a:srgbClr val="3465A4"/>
            </a:solidFill>
            <a:prstDash val="solid"/>
          </a:ln>
        </p:spPr>
      </p:sp>
      <p:sp>
        <p:nvSpPr>
          <p:cNvPr id="3" name="Marcador de notas 2">
            <a:extLst>
              <a:ext uri="{FF2B5EF4-FFF2-40B4-BE49-F238E27FC236}">
                <a16:creationId xmlns:a16="http://schemas.microsoft.com/office/drawing/2014/main" id="{F7CAC670-AD5D-4746-A3DC-5D314DB0C84C}"/>
              </a:ext>
            </a:extLst>
          </p:cNvPr>
          <p:cNvSpPr txBox="1">
            <a:spLocks noGrp="1"/>
          </p:cNvSpPr>
          <p:nvPr>
            <p:ph type="body" sz="quarter" idx="1"/>
          </p:nvPr>
        </p:nvSpPr>
        <p:spPr/>
        <p:txBody>
          <a:bodyPr/>
          <a:lstStyle/>
          <a:p>
            <a:endParaRPr lang="es-CO"/>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número de diapositiva 6">
            <a:extLst>
              <a:ext uri="{FF2B5EF4-FFF2-40B4-BE49-F238E27FC236}">
                <a16:creationId xmlns:a16="http://schemas.microsoft.com/office/drawing/2014/main" id="{E65EF139-837F-45FD-9499-EB7DECD52AD6}"/>
              </a:ext>
            </a:extLst>
          </p:cNvPr>
          <p:cNvSpPr txBox="1">
            <a:spLocks noGrp="1"/>
          </p:cNvSpPr>
          <p:nvPr>
            <p:ph type="sldNum" sz="quarter" idx="5"/>
          </p:nvPr>
        </p:nvSpPr>
        <p:spPr>
          <a:ln/>
        </p:spPr>
        <p:txBody>
          <a:bodyPr lIns="0" tIns="0" rIns="0" bIns="0" anchor="b" anchorCtr="0">
            <a:noAutofit/>
          </a:bodyPr>
          <a:lstStyle/>
          <a:p>
            <a:pPr lvl="0"/>
            <a:fld id="{9176202A-639B-48E0-BB79-D0C0B72F9B9E}" type="slidenum">
              <a:t>38</a:t>
            </a:fld>
            <a:endParaRPr lang="es-CO"/>
          </a:p>
        </p:txBody>
      </p:sp>
      <p:sp>
        <p:nvSpPr>
          <p:cNvPr id="2" name="Marcador de imagen de diapositiva 1">
            <a:extLst>
              <a:ext uri="{FF2B5EF4-FFF2-40B4-BE49-F238E27FC236}">
                <a16:creationId xmlns:a16="http://schemas.microsoft.com/office/drawing/2014/main" id="{A8003CEB-9718-4BEF-AC34-4F5B4E19BF40}"/>
              </a:ext>
            </a:extLst>
          </p:cNvPr>
          <p:cNvSpPr>
            <a:spLocks noGrp="1" noRot="1" noChangeAspect="1" noResize="1"/>
          </p:cNvSpPr>
          <p:nvPr>
            <p:ph type="sldImg"/>
          </p:nvPr>
        </p:nvSpPr>
        <p:spPr>
          <a:xfrm>
            <a:off x="1371600" y="763588"/>
            <a:ext cx="5029200" cy="3771900"/>
          </a:xfrm>
          <a:solidFill>
            <a:srgbClr val="729FCF"/>
          </a:solidFill>
          <a:ln w="25400">
            <a:solidFill>
              <a:srgbClr val="3465A4"/>
            </a:solidFill>
            <a:prstDash val="solid"/>
          </a:ln>
        </p:spPr>
      </p:sp>
      <p:sp>
        <p:nvSpPr>
          <p:cNvPr id="3" name="Marcador de notas 2">
            <a:extLst>
              <a:ext uri="{FF2B5EF4-FFF2-40B4-BE49-F238E27FC236}">
                <a16:creationId xmlns:a16="http://schemas.microsoft.com/office/drawing/2014/main" id="{A5748EE0-EE9A-42B9-830F-9CA78B54B503}"/>
              </a:ext>
            </a:extLst>
          </p:cNvPr>
          <p:cNvSpPr txBox="1">
            <a:spLocks noGrp="1"/>
          </p:cNvSpPr>
          <p:nvPr>
            <p:ph type="body" sz="quarter" idx="1"/>
          </p:nvPr>
        </p:nvSpPr>
        <p:spPr/>
        <p:txBody>
          <a:bodyPr/>
          <a:lstStyle/>
          <a:p>
            <a:endParaRPr lang="es-CO"/>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número de diapositiva 6">
            <a:extLst>
              <a:ext uri="{FF2B5EF4-FFF2-40B4-BE49-F238E27FC236}">
                <a16:creationId xmlns:a16="http://schemas.microsoft.com/office/drawing/2014/main" id="{13A72010-FE5A-43A2-A0E8-354477472CCC}"/>
              </a:ext>
            </a:extLst>
          </p:cNvPr>
          <p:cNvSpPr txBox="1">
            <a:spLocks noGrp="1"/>
          </p:cNvSpPr>
          <p:nvPr>
            <p:ph type="sldNum" sz="quarter" idx="5"/>
          </p:nvPr>
        </p:nvSpPr>
        <p:spPr>
          <a:ln/>
        </p:spPr>
        <p:txBody>
          <a:bodyPr lIns="0" tIns="0" rIns="0" bIns="0" anchor="b" anchorCtr="0">
            <a:noAutofit/>
          </a:bodyPr>
          <a:lstStyle/>
          <a:p>
            <a:pPr lvl="0"/>
            <a:fld id="{A936DFB2-0640-49B1-BE08-2887550D8F28}" type="slidenum">
              <a:t>39</a:t>
            </a:fld>
            <a:endParaRPr lang="es-CO"/>
          </a:p>
        </p:txBody>
      </p:sp>
      <p:sp>
        <p:nvSpPr>
          <p:cNvPr id="2" name="Marcador de imagen de diapositiva 1">
            <a:extLst>
              <a:ext uri="{FF2B5EF4-FFF2-40B4-BE49-F238E27FC236}">
                <a16:creationId xmlns:a16="http://schemas.microsoft.com/office/drawing/2014/main" id="{5EDD72BE-03C3-4D56-B877-052C25289971}"/>
              </a:ext>
            </a:extLst>
          </p:cNvPr>
          <p:cNvSpPr>
            <a:spLocks noGrp="1" noRot="1" noChangeAspect="1" noResize="1"/>
          </p:cNvSpPr>
          <p:nvPr>
            <p:ph type="sldImg"/>
          </p:nvPr>
        </p:nvSpPr>
        <p:spPr>
          <a:xfrm>
            <a:off x="1371600" y="763588"/>
            <a:ext cx="5029200" cy="3771900"/>
          </a:xfrm>
          <a:solidFill>
            <a:srgbClr val="729FCF"/>
          </a:solidFill>
          <a:ln w="25400">
            <a:solidFill>
              <a:srgbClr val="3465A4"/>
            </a:solidFill>
            <a:prstDash val="solid"/>
          </a:ln>
        </p:spPr>
      </p:sp>
      <p:sp>
        <p:nvSpPr>
          <p:cNvPr id="3" name="Marcador de notas 2">
            <a:extLst>
              <a:ext uri="{FF2B5EF4-FFF2-40B4-BE49-F238E27FC236}">
                <a16:creationId xmlns:a16="http://schemas.microsoft.com/office/drawing/2014/main" id="{CDA467A5-AA8E-4F68-B2F1-89AB769A3E43}"/>
              </a:ext>
            </a:extLst>
          </p:cNvPr>
          <p:cNvSpPr txBox="1">
            <a:spLocks noGrp="1"/>
          </p:cNvSpPr>
          <p:nvPr>
            <p:ph type="body" sz="quarter" idx="1"/>
          </p:nvPr>
        </p:nvSpPr>
        <p:spPr/>
        <p:txBody>
          <a:bodyPr/>
          <a:lstStyle/>
          <a:p>
            <a:endParaRPr lang="es-CO"/>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número de diapositiva 6">
            <a:extLst>
              <a:ext uri="{FF2B5EF4-FFF2-40B4-BE49-F238E27FC236}">
                <a16:creationId xmlns:a16="http://schemas.microsoft.com/office/drawing/2014/main" id="{61A117FB-E7DA-4A94-834A-66C09459A497}"/>
              </a:ext>
            </a:extLst>
          </p:cNvPr>
          <p:cNvSpPr txBox="1">
            <a:spLocks noGrp="1"/>
          </p:cNvSpPr>
          <p:nvPr>
            <p:ph type="sldNum" sz="quarter" idx="5"/>
          </p:nvPr>
        </p:nvSpPr>
        <p:spPr>
          <a:ln/>
        </p:spPr>
        <p:txBody>
          <a:bodyPr lIns="0" tIns="0" rIns="0" bIns="0" anchor="b" anchorCtr="0">
            <a:noAutofit/>
          </a:bodyPr>
          <a:lstStyle/>
          <a:p>
            <a:pPr lvl="0"/>
            <a:fld id="{AB746CDB-9385-4E52-9CEE-24D0171DD856}" type="slidenum">
              <a:t>40</a:t>
            </a:fld>
            <a:endParaRPr lang="es-CO"/>
          </a:p>
        </p:txBody>
      </p:sp>
      <p:sp>
        <p:nvSpPr>
          <p:cNvPr id="2" name="Marcador de imagen de diapositiva 1">
            <a:extLst>
              <a:ext uri="{FF2B5EF4-FFF2-40B4-BE49-F238E27FC236}">
                <a16:creationId xmlns:a16="http://schemas.microsoft.com/office/drawing/2014/main" id="{DC1C4815-C48C-4003-B41D-2BBE7DCCCECB}"/>
              </a:ext>
            </a:extLst>
          </p:cNvPr>
          <p:cNvSpPr>
            <a:spLocks noGrp="1" noRot="1" noChangeAspect="1" noResize="1"/>
          </p:cNvSpPr>
          <p:nvPr>
            <p:ph type="sldImg"/>
          </p:nvPr>
        </p:nvSpPr>
        <p:spPr>
          <a:xfrm>
            <a:off x="1371600" y="763588"/>
            <a:ext cx="5029200" cy="3771900"/>
          </a:xfrm>
          <a:solidFill>
            <a:srgbClr val="729FCF"/>
          </a:solidFill>
          <a:ln w="25400">
            <a:solidFill>
              <a:srgbClr val="3465A4"/>
            </a:solidFill>
            <a:prstDash val="solid"/>
          </a:ln>
        </p:spPr>
      </p:sp>
      <p:sp>
        <p:nvSpPr>
          <p:cNvPr id="3" name="Marcador de notas 2">
            <a:extLst>
              <a:ext uri="{FF2B5EF4-FFF2-40B4-BE49-F238E27FC236}">
                <a16:creationId xmlns:a16="http://schemas.microsoft.com/office/drawing/2014/main" id="{770E7C1E-3CBC-4311-AEB8-A36E5F977820}"/>
              </a:ext>
            </a:extLst>
          </p:cNvPr>
          <p:cNvSpPr txBox="1">
            <a:spLocks noGrp="1"/>
          </p:cNvSpPr>
          <p:nvPr>
            <p:ph type="body" sz="quarter" idx="1"/>
          </p:nvPr>
        </p:nvSpPr>
        <p:spPr/>
        <p:txBody>
          <a:bodyPr/>
          <a:lstStyle/>
          <a:p>
            <a:endParaRPr lang="es-CO"/>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número de diapositiva 6">
            <a:extLst>
              <a:ext uri="{FF2B5EF4-FFF2-40B4-BE49-F238E27FC236}">
                <a16:creationId xmlns:a16="http://schemas.microsoft.com/office/drawing/2014/main" id="{0A23C9B4-CD65-411B-8914-AB9DFF0DBAD8}"/>
              </a:ext>
            </a:extLst>
          </p:cNvPr>
          <p:cNvSpPr txBox="1">
            <a:spLocks noGrp="1"/>
          </p:cNvSpPr>
          <p:nvPr>
            <p:ph type="sldNum" sz="quarter" idx="5"/>
          </p:nvPr>
        </p:nvSpPr>
        <p:spPr>
          <a:ln/>
        </p:spPr>
        <p:txBody>
          <a:bodyPr lIns="0" tIns="0" rIns="0" bIns="0" anchor="b" anchorCtr="0">
            <a:noAutofit/>
          </a:bodyPr>
          <a:lstStyle/>
          <a:p>
            <a:pPr lvl="0"/>
            <a:fld id="{490AC719-A020-4BB9-9B90-6E5B30B6F081}" type="slidenum">
              <a:t>41</a:t>
            </a:fld>
            <a:endParaRPr lang="es-CO"/>
          </a:p>
        </p:txBody>
      </p:sp>
      <p:sp>
        <p:nvSpPr>
          <p:cNvPr id="2" name="Marcador de imagen de diapositiva 1">
            <a:extLst>
              <a:ext uri="{FF2B5EF4-FFF2-40B4-BE49-F238E27FC236}">
                <a16:creationId xmlns:a16="http://schemas.microsoft.com/office/drawing/2014/main" id="{42FB836A-5C3F-4AF1-AA23-E8BE446C4F65}"/>
              </a:ext>
            </a:extLst>
          </p:cNvPr>
          <p:cNvSpPr>
            <a:spLocks noGrp="1" noRot="1" noChangeAspect="1" noResize="1"/>
          </p:cNvSpPr>
          <p:nvPr>
            <p:ph type="sldImg"/>
          </p:nvPr>
        </p:nvSpPr>
        <p:spPr>
          <a:xfrm>
            <a:off x="1371600" y="763588"/>
            <a:ext cx="5029200" cy="3771900"/>
          </a:xfrm>
          <a:solidFill>
            <a:srgbClr val="729FCF"/>
          </a:solidFill>
          <a:ln w="25400">
            <a:solidFill>
              <a:srgbClr val="3465A4"/>
            </a:solidFill>
            <a:prstDash val="solid"/>
          </a:ln>
        </p:spPr>
      </p:sp>
      <p:sp>
        <p:nvSpPr>
          <p:cNvPr id="3" name="Marcador de notas 2">
            <a:extLst>
              <a:ext uri="{FF2B5EF4-FFF2-40B4-BE49-F238E27FC236}">
                <a16:creationId xmlns:a16="http://schemas.microsoft.com/office/drawing/2014/main" id="{8B677722-32DF-4A89-9603-8ED2805C7FB0}"/>
              </a:ext>
            </a:extLst>
          </p:cNvPr>
          <p:cNvSpPr txBox="1">
            <a:spLocks noGrp="1"/>
          </p:cNvSpPr>
          <p:nvPr>
            <p:ph type="body" sz="quarter" idx="1"/>
          </p:nvPr>
        </p:nvSpPr>
        <p:spPr/>
        <p:txBody>
          <a:bodyPr/>
          <a:lstStyle/>
          <a:p>
            <a:endParaRPr lang="es-CO"/>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número de diapositiva 6">
            <a:extLst>
              <a:ext uri="{FF2B5EF4-FFF2-40B4-BE49-F238E27FC236}">
                <a16:creationId xmlns:a16="http://schemas.microsoft.com/office/drawing/2014/main" id="{C1ECF4C9-A6EF-43BE-B5FF-5038C4EB56D5}"/>
              </a:ext>
            </a:extLst>
          </p:cNvPr>
          <p:cNvSpPr txBox="1">
            <a:spLocks noGrp="1"/>
          </p:cNvSpPr>
          <p:nvPr>
            <p:ph type="sldNum" sz="quarter" idx="5"/>
          </p:nvPr>
        </p:nvSpPr>
        <p:spPr>
          <a:ln/>
        </p:spPr>
        <p:txBody>
          <a:bodyPr lIns="0" tIns="0" rIns="0" bIns="0" anchor="b" anchorCtr="0">
            <a:noAutofit/>
          </a:bodyPr>
          <a:lstStyle/>
          <a:p>
            <a:pPr lvl="0"/>
            <a:fld id="{9F5FA7C5-7225-45FF-AA97-4F5CAC3DFF92}" type="slidenum">
              <a:t>42</a:t>
            </a:fld>
            <a:endParaRPr lang="es-CO"/>
          </a:p>
        </p:txBody>
      </p:sp>
      <p:sp>
        <p:nvSpPr>
          <p:cNvPr id="2" name="Marcador de imagen de diapositiva 1">
            <a:extLst>
              <a:ext uri="{FF2B5EF4-FFF2-40B4-BE49-F238E27FC236}">
                <a16:creationId xmlns:a16="http://schemas.microsoft.com/office/drawing/2014/main" id="{EB13B721-4E22-4708-879E-E33E03439B83}"/>
              </a:ext>
            </a:extLst>
          </p:cNvPr>
          <p:cNvSpPr>
            <a:spLocks noGrp="1" noRot="1" noChangeAspect="1" noResize="1"/>
          </p:cNvSpPr>
          <p:nvPr>
            <p:ph type="sldImg"/>
          </p:nvPr>
        </p:nvSpPr>
        <p:spPr>
          <a:xfrm>
            <a:off x="1371600" y="763588"/>
            <a:ext cx="5029200" cy="3771900"/>
          </a:xfrm>
          <a:solidFill>
            <a:srgbClr val="729FCF"/>
          </a:solidFill>
          <a:ln w="25400">
            <a:solidFill>
              <a:srgbClr val="3465A4"/>
            </a:solidFill>
            <a:prstDash val="solid"/>
          </a:ln>
        </p:spPr>
      </p:sp>
      <p:sp>
        <p:nvSpPr>
          <p:cNvPr id="3" name="Marcador de notas 2">
            <a:extLst>
              <a:ext uri="{FF2B5EF4-FFF2-40B4-BE49-F238E27FC236}">
                <a16:creationId xmlns:a16="http://schemas.microsoft.com/office/drawing/2014/main" id="{05E27B4C-8C9E-4FB7-A982-138EECE708B5}"/>
              </a:ext>
            </a:extLst>
          </p:cNvPr>
          <p:cNvSpPr txBox="1">
            <a:spLocks noGrp="1"/>
          </p:cNvSpPr>
          <p:nvPr>
            <p:ph type="body" sz="quarter" idx="1"/>
          </p:nvPr>
        </p:nvSpPr>
        <p:spPr/>
        <p:txBody>
          <a:bodyPr/>
          <a:lstStyle/>
          <a:p>
            <a:endParaRPr lang="es-CO"/>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número de diapositiva 6">
            <a:extLst>
              <a:ext uri="{FF2B5EF4-FFF2-40B4-BE49-F238E27FC236}">
                <a16:creationId xmlns:a16="http://schemas.microsoft.com/office/drawing/2014/main" id="{23EED42D-B73A-42E3-A782-9D0B525EA210}"/>
              </a:ext>
            </a:extLst>
          </p:cNvPr>
          <p:cNvSpPr txBox="1">
            <a:spLocks noGrp="1"/>
          </p:cNvSpPr>
          <p:nvPr>
            <p:ph type="sldNum" sz="quarter" idx="5"/>
          </p:nvPr>
        </p:nvSpPr>
        <p:spPr>
          <a:ln/>
        </p:spPr>
        <p:txBody>
          <a:bodyPr lIns="0" tIns="0" rIns="0" bIns="0" anchor="b" anchorCtr="0">
            <a:noAutofit/>
          </a:bodyPr>
          <a:lstStyle/>
          <a:p>
            <a:pPr lvl="0"/>
            <a:fld id="{7B7DE495-1377-4F58-AF0C-6FBE81DBCAC4}" type="slidenum">
              <a:t>43</a:t>
            </a:fld>
            <a:endParaRPr lang="es-CO"/>
          </a:p>
        </p:txBody>
      </p:sp>
      <p:sp>
        <p:nvSpPr>
          <p:cNvPr id="2" name="Marcador de imagen de diapositiva 1">
            <a:extLst>
              <a:ext uri="{FF2B5EF4-FFF2-40B4-BE49-F238E27FC236}">
                <a16:creationId xmlns:a16="http://schemas.microsoft.com/office/drawing/2014/main" id="{B090B801-645C-4B96-B1D0-FD2221268DFC}"/>
              </a:ext>
            </a:extLst>
          </p:cNvPr>
          <p:cNvSpPr>
            <a:spLocks noGrp="1" noRot="1" noChangeAspect="1" noResize="1"/>
          </p:cNvSpPr>
          <p:nvPr>
            <p:ph type="sldImg"/>
          </p:nvPr>
        </p:nvSpPr>
        <p:spPr>
          <a:xfrm>
            <a:off x="1371600" y="763588"/>
            <a:ext cx="5029200" cy="3771900"/>
          </a:xfrm>
          <a:solidFill>
            <a:srgbClr val="729FCF"/>
          </a:solidFill>
          <a:ln w="25400">
            <a:solidFill>
              <a:srgbClr val="3465A4"/>
            </a:solidFill>
            <a:prstDash val="solid"/>
          </a:ln>
        </p:spPr>
      </p:sp>
      <p:sp>
        <p:nvSpPr>
          <p:cNvPr id="3" name="Marcador de notas 2">
            <a:extLst>
              <a:ext uri="{FF2B5EF4-FFF2-40B4-BE49-F238E27FC236}">
                <a16:creationId xmlns:a16="http://schemas.microsoft.com/office/drawing/2014/main" id="{B47725EE-503D-4793-BE4E-40A81725C850}"/>
              </a:ext>
            </a:extLst>
          </p:cNvPr>
          <p:cNvSpPr txBox="1">
            <a:spLocks noGrp="1"/>
          </p:cNvSpPr>
          <p:nvPr>
            <p:ph type="body" sz="quarter" idx="1"/>
          </p:nvPr>
        </p:nvSpPr>
        <p:spPr/>
        <p:txBody>
          <a:bodyPr/>
          <a:lstStyle/>
          <a:p>
            <a:endParaRPr lang="es-CO"/>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número de diapositiva 6">
            <a:extLst>
              <a:ext uri="{FF2B5EF4-FFF2-40B4-BE49-F238E27FC236}">
                <a16:creationId xmlns:a16="http://schemas.microsoft.com/office/drawing/2014/main" id="{6134786C-8F82-4D5F-B998-657F0446996E}"/>
              </a:ext>
            </a:extLst>
          </p:cNvPr>
          <p:cNvSpPr txBox="1">
            <a:spLocks noGrp="1"/>
          </p:cNvSpPr>
          <p:nvPr>
            <p:ph type="sldNum" sz="quarter" idx="5"/>
          </p:nvPr>
        </p:nvSpPr>
        <p:spPr>
          <a:ln/>
        </p:spPr>
        <p:txBody>
          <a:bodyPr lIns="0" tIns="0" rIns="0" bIns="0" anchor="b" anchorCtr="0">
            <a:noAutofit/>
          </a:bodyPr>
          <a:lstStyle/>
          <a:p>
            <a:pPr lvl="0"/>
            <a:fld id="{A295C80B-E97D-4097-94A4-5F0978EAD574}" type="slidenum">
              <a:t>8</a:t>
            </a:fld>
            <a:endParaRPr lang="es-CO"/>
          </a:p>
        </p:txBody>
      </p:sp>
      <p:sp>
        <p:nvSpPr>
          <p:cNvPr id="2" name="Marcador de imagen de diapositiva 1">
            <a:extLst>
              <a:ext uri="{FF2B5EF4-FFF2-40B4-BE49-F238E27FC236}">
                <a16:creationId xmlns:a16="http://schemas.microsoft.com/office/drawing/2014/main" id="{82A46447-8DDC-4311-BB8D-531B9799811B}"/>
              </a:ext>
            </a:extLst>
          </p:cNvPr>
          <p:cNvSpPr>
            <a:spLocks noGrp="1" noRot="1" noChangeAspect="1" noResize="1"/>
          </p:cNvSpPr>
          <p:nvPr>
            <p:ph type="sldImg"/>
          </p:nvPr>
        </p:nvSpPr>
        <p:spPr>
          <a:xfrm>
            <a:off x="604080" y="839879"/>
            <a:ext cx="7592400" cy="4143600"/>
          </a:xfrm>
          <a:solidFill>
            <a:srgbClr val="729FCF"/>
          </a:solidFill>
          <a:ln w="25400">
            <a:solidFill>
              <a:srgbClr val="3465A4"/>
            </a:solidFill>
            <a:prstDash val="solid"/>
          </a:ln>
        </p:spPr>
      </p:sp>
      <p:sp>
        <p:nvSpPr>
          <p:cNvPr id="3" name="Marcador de notas 2">
            <a:extLst>
              <a:ext uri="{FF2B5EF4-FFF2-40B4-BE49-F238E27FC236}">
                <a16:creationId xmlns:a16="http://schemas.microsoft.com/office/drawing/2014/main" id="{98D8EA34-7B7A-41F7-8BD2-0C05F97A1DE3}"/>
              </a:ext>
            </a:extLst>
          </p:cNvPr>
          <p:cNvSpPr txBox="1">
            <a:spLocks noGrp="1"/>
          </p:cNvSpPr>
          <p:nvPr>
            <p:ph type="body" sz="quarter" idx="1"/>
          </p:nvPr>
        </p:nvSpPr>
        <p:spPr>
          <a:xfrm>
            <a:off x="881280" y="5253840"/>
            <a:ext cx="7041600" cy="4973400"/>
          </a:xfrm>
        </p:spPr>
        <p:txBody>
          <a:bodyPr/>
          <a:lstStyle/>
          <a:p>
            <a:endParaRPr lang="es-CO"/>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número de diapositiva 6">
            <a:extLst>
              <a:ext uri="{FF2B5EF4-FFF2-40B4-BE49-F238E27FC236}">
                <a16:creationId xmlns:a16="http://schemas.microsoft.com/office/drawing/2014/main" id="{234EAE84-8003-4BF8-9CDE-2C421F4F5077}"/>
              </a:ext>
            </a:extLst>
          </p:cNvPr>
          <p:cNvSpPr txBox="1">
            <a:spLocks noGrp="1"/>
          </p:cNvSpPr>
          <p:nvPr>
            <p:ph type="sldNum" sz="quarter" idx="5"/>
          </p:nvPr>
        </p:nvSpPr>
        <p:spPr>
          <a:ln/>
        </p:spPr>
        <p:txBody>
          <a:bodyPr lIns="0" tIns="0" rIns="0" bIns="0" anchor="b" anchorCtr="0">
            <a:noAutofit/>
          </a:bodyPr>
          <a:lstStyle/>
          <a:p>
            <a:pPr lvl="0"/>
            <a:fld id="{2B6C873E-92FD-4CB2-A05D-93182652E301}" type="slidenum">
              <a:t>44</a:t>
            </a:fld>
            <a:endParaRPr lang="es-CO"/>
          </a:p>
        </p:txBody>
      </p:sp>
      <p:sp>
        <p:nvSpPr>
          <p:cNvPr id="2" name="Marcador de imagen de diapositiva 1">
            <a:extLst>
              <a:ext uri="{FF2B5EF4-FFF2-40B4-BE49-F238E27FC236}">
                <a16:creationId xmlns:a16="http://schemas.microsoft.com/office/drawing/2014/main" id="{97BCF58F-0C7B-4D8A-A087-E3E3A3B95A2D}"/>
              </a:ext>
            </a:extLst>
          </p:cNvPr>
          <p:cNvSpPr>
            <a:spLocks noGrp="1" noRot="1" noChangeAspect="1" noResize="1"/>
          </p:cNvSpPr>
          <p:nvPr>
            <p:ph type="sldImg"/>
          </p:nvPr>
        </p:nvSpPr>
        <p:spPr>
          <a:xfrm>
            <a:off x="1371600" y="763588"/>
            <a:ext cx="5029200" cy="3771900"/>
          </a:xfrm>
          <a:solidFill>
            <a:srgbClr val="729FCF"/>
          </a:solidFill>
          <a:ln w="25400">
            <a:solidFill>
              <a:srgbClr val="3465A4"/>
            </a:solidFill>
            <a:prstDash val="solid"/>
          </a:ln>
        </p:spPr>
      </p:sp>
      <p:sp>
        <p:nvSpPr>
          <p:cNvPr id="3" name="Marcador de notas 2">
            <a:extLst>
              <a:ext uri="{FF2B5EF4-FFF2-40B4-BE49-F238E27FC236}">
                <a16:creationId xmlns:a16="http://schemas.microsoft.com/office/drawing/2014/main" id="{C412630F-846E-42B1-88FC-5C9A147AB8FC}"/>
              </a:ext>
            </a:extLst>
          </p:cNvPr>
          <p:cNvSpPr txBox="1">
            <a:spLocks noGrp="1"/>
          </p:cNvSpPr>
          <p:nvPr>
            <p:ph type="body" sz="quarter" idx="1"/>
          </p:nvPr>
        </p:nvSpPr>
        <p:spPr/>
        <p:txBody>
          <a:bodyPr/>
          <a:lstStyle/>
          <a:p>
            <a:endParaRPr lang="es-CO"/>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número de diapositiva 6">
            <a:extLst>
              <a:ext uri="{FF2B5EF4-FFF2-40B4-BE49-F238E27FC236}">
                <a16:creationId xmlns:a16="http://schemas.microsoft.com/office/drawing/2014/main" id="{A999D7A3-BC7D-44C8-A0C8-EDED220307D7}"/>
              </a:ext>
            </a:extLst>
          </p:cNvPr>
          <p:cNvSpPr txBox="1">
            <a:spLocks noGrp="1"/>
          </p:cNvSpPr>
          <p:nvPr>
            <p:ph type="sldNum" sz="quarter" idx="5"/>
          </p:nvPr>
        </p:nvSpPr>
        <p:spPr>
          <a:ln/>
        </p:spPr>
        <p:txBody>
          <a:bodyPr lIns="0" tIns="0" rIns="0" bIns="0" anchor="b" anchorCtr="0">
            <a:noAutofit/>
          </a:bodyPr>
          <a:lstStyle/>
          <a:p>
            <a:pPr lvl="0"/>
            <a:fld id="{B43C0210-A252-41E6-91E0-886F7A536B39}" type="slidenum">
              <a:t>45</a:t>
            </a:fld>
            <a:endParaRPr lang="es-CO"/>
          </a:p>
        </p:txBody>
      </p:sp>
      <p:sp>
        <p:nvSpPr>
          <p:cNvPr id="2" name="Marcador de imagen de diapositiva 1">
            <a:extLst>
              <a:ext uri="{FF2B5EF4-FFF2-40B4-BE49-F238E27FC236}">
                <a16:creationId xmlns:a16="http://schemas.microsoft.com/office/drawing/2014/main" id="{14687DE2-37F9-428F-8E1C-EEC8FB2796B3}"/>
              </a:ext>
            </a:extLst>
          </p:cNvPr>
          <p:cNvSpPr>
            <a:spLocks noGrp="1" noRot="1" noChangeAspect="1" noResize="1"/>
          </p:cNvSpPr>
          <p:nvPr>
            <p:ph type="sldImg"/>
          </p:nvPr>
        </p:nvSpPr>
        <p:spPr>
          <a:xfrm>
            <a:off x="1371600" y="763588"/>
            <a:ext cx="5029200" cy="3771900"/>
          </a:xfrm>
          <a:solidFill>
            <a:srgbClr val="729FCF"/>
          </a:solidFill>
          <a:ln w="25400">
            <a:solidFill>
              <a:srgbClr val="3465A4"/>
            </a:solidFill>
            <a:prstDash val="solid"/>
          </a:ln>
        </p:spPr>
      </p:sp>
      <p:sp>
        <p:nvSpPr>
          <p:cNvPr id="3" name="Marcador de notas 2">
            <a:extLst>
              <a:ext uri="{FF2B5EF4-FFF2-40B4-BE49-F238E27FC236}">
                <a16:creationId xmlns:a16="http://schemas.microsoft.com/office/drawing/2014/main" id="{6C7275E1-E2F1-46ED-89E7-7C0A63299FA3}"/>
              </a:ext>
            </a:extLst>
          </p:cNvPr>
          <p:cNvSpPr txBox="1">
            <a:spLocks noGrp="1"/>
          </p:cNvSpPr>
          <p:nvPr>
            <p:ph type="body" sz="quarter" idx="1"/>
          </p:nvPr>
        </p:nvSpPr>
        <p:spPr/>
        <p:txBody>
          <a:bodyPr/>
          <a:lstStyle/>
          <a:p>
            <a:endParaRPr lang="es-CO"/>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número de diapositiva 6">
            <a:extLst>
              <a:ext uri="{FF2B5EF4-FFF2-40B4-BE49-F238E27FC236}">
                <a16:creationId xmlns:a16="http://schemas.microsoft.com/office/drawing/2014/main" id="{BD3586E9-A0F1-4C9A-861E-7CB1FAD702D2}"/>
              </a:ext>
            </a:extLst>
          </p:cNvPr>
          <p:cNvSpPr txBox="1">
            <a:spLocks noGrp="1"/>
          </p:cNvSpPr>
          <p:nvPr>
            <p:ph type="sldNum" sz="quarter" idx="5"/>
          </p:nvPr>
        </p:nvSpPr>
        <p:spPr>
          <a:ln/>
        </p:spPr>
        <p:txBody>
          <a:bodyPr lIns="0" tIns="0" rIns="0" bIns="0" anchor="b" anchorCtr="0">
            <a:noAutofit/>
          </a:bodyPr>
          <a:lstStyle/>
          <a:p>
            <a:pPr lvl="0"/>
            <a:fld id="{18FEBEEB-18B6-4D26-B5DA-9F68834B0F4B}" type="slidenum">
              <a:t>46</a:t>
            </a:fld>
            <a:endParaRPr lang="es-CO"/>
          </a:p>
        </p:txBody>
      </p:sp>
      <p:sp>
        <p:nvSpPr>
          <p:cNvPr id="2" name="Marcador de imagen de diapositiva 1">
            <a:extLst>
              <a:ext uri="{FF2B5EF4-FFF2-40B4-BE49-F238E27FC236}">
                <a16:creationId xmlns:a16="http://schemas.microsoft.com/office/drawing/2014/main" id="{5620CDEC-31D6-4505-9060-5BC6A10BD72A}"/>
              </a:ext>
            </a:extLst>
          </p:cNvPr>
          <p:cNvSpPr>
            <a:spLocks noGrp="1" noRot="1" noChangeAspect="1" noResize="1"/>
          </p:cNvSpPr>
          <p:nvPr>
            <p:ph type="sldImg"/>
          </p:nvPr>
        </p:nvSpPr>
        <p:spPr>
          <a:xfrm>
            <a:off x="1371600" y="763588"/>
            <a:ext cx="5029200" cy="3771900"/>
          </a:xfrm>
          <a:solidFill>
            <a:srgbClr val="729FCF"/>
          </a:solidFill>
          <a:ln w="25400">
            <a:solidFill>
              <a:srgbClr val="3465A4"/>
            </a:solidFill>
            <a:prstDash val="solid"/>
          </a:ln>
        </p:spPr>
      </p:sp>
      <p:sp>
        <p:nvSpPr>
          <p:cNvPr id="3" name="Marcador de notas 2">
            <a:extLst>
              <a:ext uri="{FF2B5EF4-FFF2-40B4-BE49-F238E27FC236}">
                <a16:creationId xmlns:a16="http://schemas.microsoft.com/office/drawing/2014/main" id="{2F1F4384-FB01-4C20-9808-ECA0FDB65F7B}"/>
              </a:ext>
            </a:extLst>
          </p:cNvPr>
          <p:cNvSpPr txBox="1">
            <a:spLocks noGrp="1"/>
          </p:cNvSpPr>
          <p:nvPr>
            <p:ph type="body" sz="quarter" idx="1"/>
          </p:nvPr>
        </p:nvSpPr>
        <p:spPr/>
        <p:txBody>
          <a:bodyPr/>
          <a:lstStyle/>
          <a:p>
            <a:endParaRPr lang="es-CO"/>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número de diapositiva 6">
            <a:extLst>
              <a:ext uri="{FF2B5EF4-FFF2-40B4-BE49-F238E27FC236}">
                <a16:creationId xmlns:a16="http://schemas.microsoft.com/office/drawing/2014/main" id="{43AE2EC1-7621-4333-8A12-F3CFD76690DD}"/>
              </a:ext>
            </a:extLst>
          </p:cNvPr>
          <p:cNvSpPr txBox="1">
            <a:spLocks noGrp="1"/>
          </p:cNvSpPr>
          <p:nvPr>
            <p:ph type="sldNum" sz="quarter" idx="5"/>
          </p:nvPr>
        </p:nvSpPr>
        <p:spPr>
          <a:ln/>
        </p:spPr>
        <p:txBody>
          <a:bodyPr lIns="0" tIns="0" rIns="0" bIns="0" anchor="b" anchorCtr="0">
            <a:noAutofit/>
          </a:bodyPr>
          <a:lstStyle/>
          <a:p>
            <a:pPr lvl="0"/>
            <a:fld id="{EA1E8EB7-05D5-4A70-A289-95AB5425C200}" type="slidenum">
              <a:t>47</a:t>
            </a:fld>
            <a:endParaRPr lang="es-CO"/>
          </a:p>
        </p:txBody>
      </p:sp>
      <p:sp>
        <p:nvSpPr>
          <p:cNvPr id="2" name="Marcador de imagen de diapositiva 1">
            <a:extLst>
              <a:ext uri="{FF2B5EF4-FFF2-40B4-BE49-F238E27FC236}">
                <a16:creationId xmlns:a16="http://schemas.microsoft.com/office/drawing/2014/main" id="{285F23ED-6635-43F4-8135-BDAEE00BF6D9}"/>
              </a:ext>
            </a:extLst>
          </p:cNvPr>
          <p:cNvSpPr>
            <a:spLocks noGrp="1" noRot="1" noChangeAspect="1" noResize="1"/>
          </p:cNvSpPr>
          <p:nvPr>
            <p:ph type="sldImg"/>
          </p:nvPr>
        </p:nvSpPr>
        <p:spPr>
          <a:xfrm>
            <a:off x="1371600" y="763588"/>
            <a:ext cx="5029200" cy="3771900"/>
          </a:xfrm>
          <a:solidFill>
            <a:srgbClr val="729FCF"/>
          </a:solidFill>
          <a:ln w="25400">
            <a:solidFill>
              <a:srgbClr val="3465A4"/>
            </a:solidFill>
            <a:prstDash val="solid"/>
          </a:ln>
        </p:spPr>
      </p:sp>
      <p:sp>
        <p:nvSpPr>
          <p:cNvPr id="3" name="Marcador de notas 2">
            <a:extLst>
              <a:ext uri="{FF2B5EF4-FFF2-40B4-BE49-F238E27FC236}">
                <a16:creationId xmlns:a16="http://schemas.microsoft.com/office/drawing/2014/main" id="{FEC684DB-D828-4AAF-8529-3E99BE811C46}"/>
              </a:ext>
            </a:extLst>
          </p:cNvPr>
          <p:cNvSpPr txBox="1">
            <a:spLocks noGrp="1"/>
          </p:cNvSpPr>
          <p:nvPr>
            <p:ph type="body" sz="quarter" idx="1"/>
          </p:nvPr>
        </p:nvSpPr>
        <p:spPr/>
        <p:txBody>
          <a:bodyPr/>
          <a:lstStyle/>
          <a:p>
            <a:endParaRPr lang="es-CO"/>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número de diapositiva 6">
            <a:extLst>
              <a:ext uri="{FF2B5EF4-FFF2-40B4-BE49-F238E27FC236}">
                <a16:creationId xmlns:a16="http://schemas.microsoft.com/office/drawing/2014/main" id="{AAA531CC-672B-4D66-9015-09C7BACA6EC2}"/>
              </a:ext>
            </a:extLst>
          </p:cNvPr>
          <p:cNvSpPr txBox="1">
            <a:spLocks noGrp="1"/>
          </p:cNvSpPr>
          <p:nvPr>
            <p:ph type="sldNum" sz="quarter" idx="5"/>
          </p:nvPr>
        </p:nvSpPr>
        <p:spPr>
          <a:ln/>
        </p:spPr>
        <p:txBody>
          <a:bodyPr lIns="0" tIns="0" rIns="0" bIns="0" anchor="b" anchorCtr="0">
            <a:noAutofit/>
          </a:bodyPr>
          <a:lstStyle/>
          <a:p>
            <a:pPr lvl="0"/>
            <a:fld id="{ACE3A903-2546-49DB-A746-CBDE7A691089}" type="slidenum">
              <a:t>48</a:t>
            </a:fld>
            <a:endParaRPr lang="es-CO"/>
          </a:p>
        </p:txBody>
      </p:sp>
      <p:sp>
        <p:nvSpPr>
          <p:cNvPr id="2" name="Marcador de imagen de diapositiva 1">
            <a:extLst>
              <a:ext uri="{FF2B5EF4-FFF2-40B4-BE49-F238E27FC236}">
                <a16:creationId xmlns:a16="http://schemas.microsoft.com/office/drawing/2014/main" id="{D356AB7E-FA95-4046-BAD9-F44C3F56182B}"/>
              </a:ext>
            </a:extLst>
          </p:cNvPr>
          <p:cNvSpPr>
            <a:spLocks noGrp="1" noRot="1" noChangeAspect="1" noResize="1"/>
          </p:cNvSpPr>
          <p:nvPr>
            <p:ph type="sldImg"/>
          </p:nvPr>
        </p:nvSpPr>
        <p:spPr>
          <a:xfrm>
            <a:off x="1371600" y="763588"/>
            <a:ext cx="5029200" cy="3771900"/>
          </a:xfrm>
          <a:solidFill>
            <a:srgbClr val="729FCF"/>
          </a:solidFill>
          <a:ln w="25400">
            <a:solidFill>
              <a:srgbClr val="3465A4"/>
            </a:solidFill>
            <a:prstDash val="solid"/>
          </a:ln>
        </p:spPr>
      </p:sp>
      <p:sp>
        <p:nvSpPr>
          <p:cNvPr id="3" name="Marcador de notas 2">
            <a:extLst>
              <a:ext uri="{FF2B5EF4-FFF2-40B4-BE49-F238E27FC236}">
                <a16:creationId xmlns:a16="http://schemas.microsoft.com/office/drawing/2014/main" id="{ED6AB418-A1F6-4AA7-8CA4-5396CC114C01}"/>
              </a:ext>
            </a:extLst>
          </p:cNvPr>
          <p:cNvSpPr txBox="1">
            <a:spLocks noGrp="1"/>
          </p:cNvSpPr>
          <p:nvPr>
            <p:ph type="body" sz="quarter" idx="1"/>
          </p:nvPr>
        </p:nvSpPr>
        <p:spPr/>
        <p:txBody>
          <a:bodyPr/>
          <a:lstStyle/>
          <a:p>
            <a:endParaRPr lang="es-CO"/>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número de diapositiva 6">
            <a:extLst>
              <a:ext uri="{FF2B5EF4-FFF2-40B4-BE49-F238E27FC236}">
                <a16:creationId xmlns:a16="http://schemas.microsoft.com/office/drawing/2014/main" id="{67C9AB74-2387-419A-9178-405B7F7FBE22}"/>
              </a:ext>
            </a:extLst>
          </p:cNvPr>
          <p:cNvSpPr txBox="1">
            <a:spLocks noGrp="1"/>
          </p:cNvSpPr>
          <p:nvPr>
            <p:ph type="sldNum" sz="quarter" idx="5"/>
          </p:nvPr>
        </p:nvSpPr>
        <p:spPr>
          <a:ln/>
        </p:spPr>
        <p:txBody>
          <a:bodyPr lIns="0" tIns="0" rIns="0" bIns="0" anchor="b" anchorCtr="0">
            <a:noAutofit/>
          </a:bodyPr>
          <a:lstStyle/>
          <a:p>
            <a:pPr lvl="0"/>
            <a:fld id="{1AB874D0-B35C-413E-9063-9CF0F297EA5D}" type="slidenum">
              <a:t>49</a:t>
            </a:fld>
            <a:endParaRPr lang="es-CO"/>
          </a:p>
        </p:txBody>
      </p:sp>
      <p:sp>
        <p:nvSpPr>
          <p:cNvPr id="2" name="Marcador de imagen de diapositiva 1">
            <a:extLst>
              <a:ext uri="{FF2B5EF4-FFF2-40B4-BE49-F238E27FC236}">
                <a16:creationId xmlns:a16="http://schemas.microsoft.com/office/drawing/2014/main" id="{2FA857D8-CC35-4BA3-9E1B-7FB5DE0A5C9E}"/>
              </a:ext>
            </a:extLst>
          </p:cNvPr>
          <p:cNvSpPr>
            <a:spLocks noGrp="1" noRot="1" noChangeAspect="1" noResize="1"/>
          </p:cNvSpPr>
          <p:nvPr>
            <p:ph type="sldImg"/>
          </p:nvPr>
        </p:nvSpPr>
        <p:spPr>
          <a:xfrm>
            <a:off x="1371600" y="763588"/>
            <a:ext cx="5029200" cy="3771900"/>
          </a:xfrm>
          <a:solidFill>
            <a:srgbClr val="729FCF"/>
          </a:solidFill>
          <a:ln w="25400">
            <a:solidFill>
              <a:srgbClr val="3465A4"/>
            </a:solidFill>
            <a:prstDash val="solid"/>
          </a:ln>
        </p:spPr>
      </p:sp>
      <p:sp>
        <p:nvSpPr>
          <p:cNvPr id="3" name="Marcador de notas 2">
            <a:extLst>
              <a:ext uri="{FF2B5EF4-FFF2-40B4-BE49-F238E27FC236}">
                <a16:creationId xmlns:a16="http://schemas.microsoft.com/office/drawing/2014/main" id="{2A5BC2A4-D228-455F-87ED-A260DB73566F}"/>
              </a:ext>
            </a:extLst>
          </p:cNvPr>
          <p:cNvSpPr txBox="1">
            <a:spLocks noGrp="1"/>
          </p:cNvSpPr>
          <p:nvPr>
            <p:ph type="body" sz="quarter" idx="1"/>
          </p:nvPr>
        </p:nvSpPr>
        <p:spPr/>
        <p:txBody>
          <a:bodyPr/>
          <a:lstStyle/>
          <a:p>
            <a:endParaRPr lang="es-CO"/>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número de diapositiva 6">
            <a:extLst>
              <a:ext uri="{FF2B5EF4-FFF2-40B4-BE49-F238E27FC236}">
                <a16:creationId xmlns:a16="http://schemas.microsoft.com/office/drawing/2014/main" id="{1B9DE833-984B-4C4E-BE72-91DC855A2748}"/>
              </a:ext>
            </a:extLst>
          </p:cNvPr>
          <p:cNvSpPr txBox="1">
            <a:spLocks noGrp="1"/>
          </p:cNvSpPr>
          <p:nvPr>
            <p:ph type="sldNum" sz="quarter" idx="5"/>
          </p:nvPr>
        </p:nvSpPr>
        <p:spPr>
          <a:ln/>
        </p:spPr>
        <p:txBody>
          <a:bodyPr lIns="0" tIns="0" rIns="0" bIns="0" anchor="b" anchorCtr="0">
            <a:noAutofit/>
          </a:bodyPr>
          <a:lstStyle/>
          <a:p>
            <a:pPr lvl="0"/>
            <a:fld id="{D7537416-09D5-4118-8760-8FC6C67EEC81}" type="slidenum">
              <a:t>50</a:t>
            </a:fld>
            <a:endParaRPr lang="es-CO"/>
          </a:p>
        </p:txBody>
      </p:sp>
      <p:sp>
        <p:nvSpPr>
          <p:cNvPr id="2" name="Marcador de imagen de diapositiva 1">
            <a:extLst>
              <a:ext uri="{FF2B5EF4-FFF2-40B4-BE49-F238E27FC236}">
                <a16:creationId xmlns:a16="http://schemas.microsoft.com/office/drawing/2014/main" id="{2318A690-BE53-4394-BE93-32422B0AADD1}"/>
              </a:ext>
            </a:extLst>
          </p:cNvPr>
          <p:cNvSpPr>
            <a:spLocks noGrp="1" noRot="1" noChangeAspect="1" noResize="1"/>
          </p:cNvSpPr>
          <p:nvPr>
            <p:ph type="sldImg"/>
          </p:nvPr>
        </p:nvSpPr>
        <p:spPr>
          <a:xfrm>
            <a:off x="1371600" y="763588"/>
            <a:ext cx="5029200" cy="3771900"/>
          </a:xfrm>
          <a:solidFill>
            <a:srgbClr val="729FCF"/>
          </a:solidFill>
          <a:ln w="25400">
            <a:solidFill>
              <a:srgbClr val="3465A4"/>
            </a:solidFill>
            <a:prstDash val="solid"/>
          </a:ln>
        </p:spPr>
      </p:sp>
      <p:sp>
        <p:nvSpPr>
          <p:cNvPr id="3" name="Marcador de notas 2">
            <a:extLst>
              <a:ext uri="{FF2B5EF4-FFF2-40B4-BE49-F238E27FC236}">
                <a16:creationId xmlns:a16="http://schemas.microsoft.com/office/drawing/2014/main" id="{D1FE8C84-A5B7-4F30-88A9-C8E100DB45BE}"/>
              </a:ext>
            </a:extLst>
          </p:cNvPr>
          <p:cNvSpPr txBox="1">
            <a:spLocks noGrp="1"/>
          </p:cNvSpPr>
          <p:nvPr>
            <p:ph type="body" sz="quarter" idx="1"/>
          </p:nvPr>
        </p:nvSpPr>
        <p:spPr/>
        <p:txBody>
          <a:bodyPr/>
          <a:lstStyle/>
          <a:p>
            <a:endParaRPr lang="es-CO"/>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número de diapositiva 6">
            <a:extLst>
              <a:ext uri="{FF2B5EF4-FFF2-40B4-BE49-F238E27FC236}">
                <a16:creationId xmlns:a16="http://schemas.microsoft.com/office/drawing/2014/main" id="{E92E1440-715D-4F3F-A56C-7238EB5B464E}"/>
              </a:ext>
            </a:extLst>
          </p:cNvPr>
          <p:cNvSpPr txBox="1">
            <a:spLocks noGrp="1"/>
          </p:cNvSpPr>
          <p:nvPr>
            <p:ph type="sldNum" sz="quarter" idx="5"/>
          </p:nvPr>
        </p:nvSpPr>
        <p:spPr>
          <a:ln/>
        </p:spPr>
        <p:txBody>
          <a:bodyPr lIns="0" tIns="0" rIns="0" bIns="0" anchor="b" anchorCtr="0">
            <a:noAutofit/>
          </a:bodyPr>
          <a:lstStyle/>
          <a:p>
            <a:pPr lvl="0"/>
            <a:fld id="{B575784B-3DF5-493F-9443-0F293C099E13}" type="slidenum">
              <a:t>51</a:t>
            </a:fld>
            <a:endParaRPr lang="es-CO"/>
          </a:p>
        </p:txBody>
      </p:sp>
      <p:sp>
        <p:nvSpPr>
          <p:cNvPr id="2" name="Marcador de imagen de diapositiva 1">
            <a:extLst>
              <a:ext uri="{FF2B5EF4-FFF2-40B4-BE49-F238E27FC236}">
                <a16:creationId xmlns:a16="http://schemas.microsoft.com/office/drawing/2014/main" id="{0A91D7C3-7933-4444-A9A3-5B40AA1EF3CC}"/>
              </a:ext>
            </a:extLst>
          </p:cNvPr>
          <p:cNvSpPr>
            <a:spLocks noGrp="1" noRot="1" noChangeAspect="1" noResize="1"/>
          </p:cNvSpPr>
          <p:nvPr>
            <p:ph type="sldImg"/>
          </p:nvPr>
        </p:nvSpPr>
        <p:spPr>
          <a:xfrm>
            <a:off x="1371600" y="763588"/>
            <a:ext cx="5029200" cy="3771900"/>
          </a:xfrm>
          <a:solidFill>
            <a:srgbClr val="729FCF"/>
          </a:solidFill>
          <a:ln w="25400">
            <a:solidFill>
              <a:srgbClr val="3465A4"/>
            </a:solidFill>
            <a:prstDash val="solid"/>
          </a:ln>
        </p:spPr>
      </p:sp>
      <p:sp>
        <p:nvSpPr>
          <p:cNvPr id="3" name="Marcador de notas 2">
            <a:extLst>
              <a:ext uri="{FF2B5EF4-FFF2-40B4-BE49-F238E27FC236}">
                <a16:creationId xmlns:a16="http://schemas.microsoft.com/office/drawing/2014/main" id="{89468F9F-2840-40ED-9744-A0806C2DCBD6}"/>
              </a:ext>
            </a:extLst>
          </p:cNvPr>
          <p:cNvSpPr txBox="1">
            <a:spLocks noGrp="1"/>
          </p:cNvSpPr>
          <p:nvPr>
            <p:ph type="body" sz="quarter" idx="1"/>
          </p:nvPr>
        </p:nvSpPr>
        <p:spPr/>
        <p:txBody>
          <a:bodyPr/>
          <a:lstStyle/>
          <a:p>
            <a:endParaRPr lang="es-CO"/>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número de diapositiva 6">
            <a:extLst>
              <a:ext uri="{FF2B5EF4-FFF2-40B4-BE49-F238E27FC236}">
                <a16:creationId xmlns:a16="http://schemas.microsoft.com/office/drawing/2014/main" id="{FF119154-F2B8-4CE1-A07B-1714D17EB69B}"/>
              </a:ext>
            </a:extLst>
          </p:cNvPr>
          <p:cNvSpPr txBox="1">
            <a:spLocks noGrp="1"/>
          </p:cNvSpPr>
          <p:nvPr>
            <p:ph type="sldNum" sz="quarter" idx="5"/>
          </p:nvPr>
        </p:nvSpPr>
        <p:spPr>
          <a:ln/>
        </p:spPr>
        <p:txBody>
          <a:bodyPr lIns="0" tIns="0" rIns="0" bIns="0" anchor="b" anchorCtr="0">
            <a:noAutofit/>
          </a:bodyPr>
          <a:lstStyle/>
          <a:p>
            <a:pPr lvl="0"/>
            <a:fld id="{6B936905-D148-430A-BF32-27EB885807BA}" type="slidenum">
              <a:t>52</a:t>
            </a:fld>
            <a:endParaRPr lang="es-CO"/>
          </a:p>
        </p:txBody>
      </p:sp>
      <p:sp>
        <p:nvSpPr>
          <p:cNvPr id="2" name="Marcador de imagen de diapositiva 1">
            <a:extLst>
              <a:ext uri="{FF2B5EF4-FFF2-40B4-BE49-F238E27FC236}">
                <a16:creationId xmlns:a16="http://schemas.microsoft.com/office/drawing/2014/main" id="{9BCEB853-08C1-4D66-9BF0-429B9C31B601}"/>
              </a:ext>
            </a:extLst>
          </p:cNvPr>
          <p:cNvSpPr>
            <a:spLocks noGrp="1" noRot="1" noChangeAspect="1" noResize="1"/>
          </p:cNvSpPr>
          <p:nvPr>
            <p:ph type="sldImg"/>
          </p:nvPr>
        </p:nvSpPr>
        <p:spPr>
          <a:xfrm>
            <a:off x="1371600" y="763588"/>
            <a:ext cx="5029200" cy="3771900"/>
          </a:xfrm>
          <a:solidFill>
            <a:srgbClr val="729FCF"/>
          </a:solidFill>
          <a:ln w="25400">
            <a:solidFill>
              <a:srgbClr val="3465A4"/>
            </a:solidFill>
            <a:prstDash val="solid"/>
          </a:ln>
        </p:spPr>
      </p:sp>
      <p:sp>
        <p:nvSpPr>
          <p:cNvPr id="3" name="Marcador de notas 2">
            <a:extLst>
              <a:ext uri="{FF2B5EF4-FFF2-40B4-BE49-F238E27FC236}">
                <a16:creationId xmlns:a16="http://schemas.microsoft.com/office/drawing/2014/main" id="{CC3ADD3C-1414-4BEB-9F3B-F7D39422EF3C}"/>
              </a:ext>
            </a:extLst>
          </p:cNvPr>
          <p:cNvSpPr txBox="1">
            <a:spLocks noGrp="1"/>
          </p:cNvSpPr>
          <p:nvPr>
            <p:ph type="body" sz="quarter" idx="1"/>
          </p:nvPr>
        </p:nvSpPr>
        <p:spPr/>
        <p:txBody>
          <a:bodyPr/>
          <a:lstStyle/>
          <a:p>
            <a:endParaRPr lang="es-CO"/>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número de diapositiva 6">
            <a:extLst>
              <a:ext uri="{FF2B5EF4-FFF2-40B4-BE49-F238E27FC236}">
                <a16:creationId xmlns:a16="http://schemas.microsoft.com/office/drawing/2014/main" id="{2926A4D9-4A92-4927-84A2-8A2BE65502FE}"/>
              </a:ext>
            </a:extLst>
          </p:cNvPr>
          <p:cNvSpPr txBox="1">
            <a:spLocks noGrp="1"/>
          </p:cNvSpPr>
          <p:nvPr>
            <p:ph type="sldNum" sz="quarter" idx="5"/>
          </p:nvPr>
        </p:nvSpPr>
        <p:spPr>
          <a:ln/>
        </p:spPr>
        <p:txBody>
          <a:bodyPr lIns="0" tIns="0" rIns="0" bIns="0" anchor="b" anchorCtr="0">
            <a:noAutofit/>
          </a:bodyPr>
          <a:lstStyle/>
          <a:p>
            <a:pPr lvl="0"/>
            <a:fld id="{D0B2EF7A-9063-47FA-B7E2-51B0CDFE9298}" type="slidenum">
              <a:t>53</a:t>
            </a:fld>
            <a:endParaRPr lang="es-CO"/>
          </a:p>
        </p:txBody>
      </p:sp>
      <p:sp>
        <p:nvSpPr>
          <p:cNvPr id="2" name="Marcador de imagen de diapositiva 1">
            <a:extLst>
              <a:ext uri="{FF2B5EF4-FFF2-40B4-BE49-F238E27FC236}">
                <a16:creationId xmlns:a16="http://schemas.microsoft.com/office/drawing/2014/main" id="{E6B1BE0F-8A8A-4053-87BE-27C9E20C2B07}"/>
              </a:ext>
            </a:extLst>
          </p:cNvPr>
          <p:cNvSpPr>
            <a:spLocks noGrp="1" noRot="1" noChangeAspect="1" noResize="1"/>
          </p:cNvSpPr>
          <p:nvPr>
            <p:ph type="sldImg"/>
          </p:nvPr>
        </p:nvSpPr>
        <p:spPr>
          <a:xfrm>
            <a:off x="1371600" y="763588"/>
            <a:ext cx="5029200" cy="3771900"/>
          </a:xfrm>
          <a:solidFill>
            <a:srgbClr val="729FCF"/>
          </a:solidFill>
          <a:ln w="25400">
            <a:solidFill>
              <a:srgbClr val="3465A4"/>
            </a:solidFill>
            <a:prstDash val="solid"/>
          </a:ln>
        </p:spPr>
      </p:sp>
      <p:sp>
        <p:nvSpPr>
          <p:cNvPr id="3" name="Marcador de notas 2">
            <a:extLst>
              <a:ext uri="{FF2B5EF4-FFF2-40B4-BE49-F238E27FC236}">
                <a16:creationId xmlns:a16="http://schemas.microsoft.com/office/drawing/2014/main" id="{7A22F26C-BC1C-4A4D-AFCB-9B9C21DAD47A}"/>
              </a:ext>
            </a:extLst>
          </p:cNvPr>
          <p:cNvSpPr txBox="1">
            <a:spLocks noGrp="1"/>
          </p:cNvSpPr>
          <p:nvPr>
            <p:ph type="body" sz="quarter" idx="1"/>
          </p:nvPr>
        </p:nvSpPr>
        <p:spPr/>
        <p:txBody>
          <a:bodyPr/>
          <a:lstStyle/>
          <a:p>
            <a:endParaRPr lang="es-CO"/>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número de diapositiva 6">
            <a:extLst>
              <a:ext uri="{FF2B5EF4-FFF2-40B4-BE49-F238E27FC236}">
                <a16:creationId xmlns:a16="http://schemas.microsoft.com/office/drawing/2014/main" id="{AEBD6EA8-712E-4967-8A13-77E2E79A97DC}"/>
              </a:ext>
            </a:extLst>
          </p:cNvPr>
          <p:cNvSpPr txBox="1">
            <a:spLocks noGrp="1"/>
          </p:cNvSpPr>
          <p:nvPr>
            <p:ph type="sldNum" sz="quarter" idx="5"/>
          </p:nvPr>
        </p:nvSpPr>
        <p:spPr>
          <a:ln/>
        </p:spPr>
        <p:txBody>
          <a:bodyPr lIns="0" tIns="0" rIns="0" bIns="0" anchor="b" anchorCtr="0">
            <a:noAutofit/>
          </a:bodyPr>
          <a:lstStyle/>
          <a:p>
            <a:pPr lvl="0"/>
            <a:fld id="{67B04DF3-3973-4113-9864-C457388D184D}" type="slidenum">
              <a:t>9</a:t>
            </a:fld>
            <a:endParaRPr lang="es-CO"/>
          </a:p>
        </p:txBody>
      </p:sp>
      <p:sp>
        <p:nvSpPr>
          <p:cNvPr id="2" name="Marcador de imagen de diapositiva 1">
            <a:extLst>
              <a:ext uri="{FF2B5EF4-FFF2-40B4-BE49-F238E27FC236}">
                <a16:creationId xmlns:a16="http://schemas.microsoft.com/office/drawing/2014/main" id="{F4BD1AAC-D436-481C-A08A-8A015BAC265B}"/>
              </a:ext>
            </a:extLst>
          </p:cNvPr>
          <p:cNvSpPr>
            <a:spLocks noGrp="1" noRot="1" noChangeAspect="1" noResize="1"/>
          </p:cNvSpPr>
          <p:nvPr>
            <p:ph type="sldImg"/>
          </p:nvPr>
        </p:nvSpPr>
        <p:spPr>
          <a:xfrm>
            <a:off x="1371600" y="763588"/>
            <a:ext cx="5029200" cy="3771900"/>
          </a:xfrm>
          <a:solidFill>
            <a:srgbClr val="729FCF"/>
          </a:solidFill>
          <a:ln w="25400">
            <a:solidFill>
              <a:srgbClr val="3465A4"/>
            </a:solidFill>
            <a:prstDash val="solid"/>
          </a:ln>
        </p:spPr>
      </p:sp>
      <p:sp>
        <p:nvSpPr>
          <p:cNvPr id="3" name="Marcador de notas 2">
            <a:extLst>
              <a:ext uri="{FF2B5EF4-FFF2-40B4-BE49-F238E27FC236}">
                <a16:creationId xmlns:a16="http://schemas.microsoft.com/office/drawing/2014/main" id="{9502426C-3E15-4E02-A4AC-26F832A7C05E}"/>
              </a:ext>
            </a:extLst>
          </p:cNvPr>
          <p:cNvSpPr txBox="1">
            <a:spLocks noGrp="1"/>
          </p:cNvSpPr>
          <p:nvPr>
            <p:ph type="body" sz="quarter" idx="1"/>
          </p:nvPr>
        </p:nvSpPr>
        <p:spPr/>
        <p:txBody>
          <a:bodyPr/>
          <a:lstStyle/>
          <a:p>
            <a:endParaRPr lang="es-CO"/>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número de diapositiva 6">
            <a:extLst>
              <a:ext uri="{FF2B5EF4-FFF2-40B4-BE49-F238E27FC236}">
                <a16:creationId xmlns:a16="http://schemas.microsoft.com/office/drawing/2014/main" id="{4AC1F6EA-232F-46B6-A3EA-1845F7BF2E15}"/>
              </a:ext>
            </a:extLst>
          </p:cNvPr>
          <p:cNvSpPr txBox="1">
            <a:spLocks noGrp="1"/>
          </p:cNvSpPr>
          <p:nvPr>
            <p:ph type="sldNum" sz="quarter" idx="5"/>
          </p:nvPr>
        </p:nvSpPr>
        <p:spPr>
          <a:ln/>
        </p:spPr>
        <p:txBody>
          <a:bodyPr lIns="0" tIns="0" rIns="0" bIns="0" anchor="b" anchorCtr="0">
            <a:noAutofit/>
          </a:bodyPr>
          <a:lstStyle/>
          <a:p>
            <a:pPr lvl="0"/>
            <a:fld id="{34F9AD77-CD31-4D73-AFA8-A929825F0CBE}" type="slidenum">
              <a:t>54</a:t>
            </a:fld>
            <a:endParaRPr lang="es-CO"/>
          </a:p>
        </p:txBody>
      </p:sp>
      <p:sp>
        <p:nvSpPr>
          <p:cNvPr id="2" name="Marcador de imagen de diapositiva 1">
            <a:extLst>
              <a:ext uri="{FF2B5EF4-FFF2-40B4-BE49-F238E27FC236}">
                <a16:creationId xmlns:a16="http://schemas.microsoft.com/office/drawing/2014/main" id="{956ACD7B-6C92-44C9-AB21-BEFD81581D54}"/>
              </a:ext>
            </a:extLst>
          </p:cNvPr>
          <p:cNvSpPr>
            <a:spLocks noGrp="1" noRot="1" noChangeAspect="1" noResize="1"/>
          </p:cNvSpPr>
          <p:nvPr>
            <p:ph type="sldImg"/>
          </p:nvPr>
        </p:nvSpPr>
        <p:spPr>
          <a:xfrm>
            <a:off x="1371600" y="763588"/>
            <a:ext cx="5029200" cy="3771900"/>
          </a:xfrm>
          <a:solidFill>
            <a:srgbClr val="729FCF"/>
          </a:solidFill>
          <a:ln w="25400">
            <a:solidFill>
              <a:srgbClr val="3465A4"/>
            </a:solidFill>
            <a:prstDash val="solid"/>
          </a:ln>
        </p:spPr>
      </p:sp>
      <p:sp>
        <p:nvSpPr>
          <p:cNvPr id="3" name="Marcador de notas 2">
            <a:extLst>
              <a:ext uri="{FF2B5EF4-FFF2-40B4-BE49-F238E27FC236}">
                <a16:creationId xmlns:a16="http://schemas.microsoft.com/office/drawing/2014/main" id="{0671F97B-BF89-4405-814B-290017AE2EB4}"/>
              </a:ext>
            </a:extLst>
          </p:cNvPr>
          <p:cNvSpPr txBox="1">
            <a:spLocks noGrp="1"/>
          </p:cNvSpPr>
          <p:nvPr>
            <p:ph type="body" sz="quarter" idx="1"/>
          </p:nvPr>
        </p:nvSpPr>
        <p:spPr/>
        <p:txBody>
          <a:bodyPr/>
          <a:lstStyle/>
          <a:p>
            <a:endParaRPr lang="es-CO"/>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número de diapositiva 6">
            <a:extLst>
              <a:ext uri="{FF2B5EF4-FFF2-40B4-BE49-F238E27FC236}">
                <a16:creationId xmlns:a16="http://schemas.microsoft.com/office/drawing/2014/main" id="{1104ED72-D873-45AA-BF07-CA6F0452AEF7}"/>
              </a:ext>
            </a:extLst>
          </p:cNvPr>
          <p:cNvSpPr txBox="1">
            <a:spLocks noGrp="1"/>
          </p:cNvSpPr>
          <p:nvPr>
            <p:ph type="sldNum" sz="quarter" idx="5"/>
          </p:nvPr>
        </p:nvSpPr>
        <p:spPr>
          <a:ln/>
        </p:spPr>
        <p:txBody>
          <a:bodyPr lIns="0" tIns="0" rIns="0" bIns="0" anchor="b" anchorCtr="0">
            <a:noAutofit/>
          </a:bodyPr>
          <a:lstStyle/>
          <a:p>
            <a:pPr lvl="0"/>
            <a:fld id="{0434903D-6E86-40B1-BB62-FFE5ACD11D22}" type="slidenum">
              <a:t>55</a:t>
            </a:fld>
            <a:endParaRPr lang="es-CO"/>
          </a:p>
        </p:txBody>
      </p:sp>
      <p:sp>
        <p:nvSpPr>
          <p:cNvPr id="2" name="Marcador de imagen de diapositiva 1">
            <a:extLst>
              <a:ext uri="{FF2B5EF4-FFF2-40B4-BE49-F238E27FC236}">
                <a16:creationId xmlns:a16="http://schemas.microsoft.com/office/drawing/2014/main" id="{E845786D-3C5C-4ECE-82AC-B2948AF1AAEA}"/>
              </a:ext>
            </a:extLst>
          </p:cNvPr>
          <p:cNvSpPr>
            <a:spLocks noGrp="1" noRot="1" noChangeAspect="1" noResize="1"/>
          </p:cNvSpPr>
          <p:nvPr>
            <p:ph type="sldImg"/>
          </p:nvPr>
        </p:nvSpPr>
        <p:spPr>
          <a:xfrm>
            <a:off x="1371600" y="763588"/>
            <a:ext cx="5029200" cy="3771900"/>
          </a:xfrm>
          <a:solidFill>
            <a:srgbClr val="729FCF"/>
          </a:solidFill>
          <a:ln w="25400">
            <a:solidFill>
              <a:srgbClr val="3465A4"/>
            </a:solidFill>
            <a:prstDash val="solid"/>
          </a:ln>
        </p:spPr>
      </p:sp>
      <p:sp>
        <p:nvSpPr>
          <p:cNvPr id="3" name="Marcador de notas 2">
            <a:extLst>
              <a:ext uri="{FF2B5EF4-FFF2-40B4-BE49-F238E27FC236}">
                <a16:creationId xmlns:a16="http://schemas.microsoft.com/office/drawing/2014/main" id="{B658F9C1-4BC2-4081-9771-783355AC7755}"/>
              </a:ext>
            </a:extLst>
          </p:cNvPr>
          <p:cNvSpPr txBox="1">
            <a:spLocks noGrp="1"/>
          </p:cNvSpPr>
          <p:nvPr>
            <p:ph type="body" sz="quarter" idx="1"/>
          </p:nvPr>
        </p:nvSpPr>
        <p:spPr/>
        <p:txBody>
          <a:bodyPr/>
          <a:lstStyle/>
          <a:p>
            <a:endParaRPr lang="es-CO"/>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número de diapositiva 6">
            <a:extLst>
              <a:ext uri="{FF2B5EF4-FFF2-40B4-BE49-F238E27FC236}">
                <a16:creationId xmlns:a16="http://schemas.microsoft.com/office/drawing/2014/main" id="{6CA69A7A-88DA-4EDF-9BDA-D7E970AC5805}"/>
              </a:ext>
            </a:extLst>
          </p:cNvPr>
          <p:cNvSpPr txBox="1">
            <a:spLocks noGrp="1"/>
          </p:cNvSpPr>
          <p:nvPr>
            <p:ph type="sldNum" sz="quarter" idx="5"/>
          </p:nvPr>
        </p:nvSpPr>
        <p:spPr>
          <a:ln/>
        </p:spPr>
        <p:txBody>
          <a:bodyPr lIns="0" tIns="0" rIns="0" bIns="0" anchor="b" anchorCtr="0">
            <a:noAutofit/>
          </a:bodyPr>
          <a:lstStyle/>
          <a:p>
            <a:pPr lvl="0"/>
            <a:fld id="{230DBD78-C55E-4622-BF72-71049750C2FF}" type="slidenum">
              <a:t>56</a:t>
            </a:fld>
            <a:endParaRPr lang="es-CO"/>
          </a:p>
        </p:txBody>
      </p:sp>
      <p:sp>
        <p:nvSpPr>
          <p:cNvPr id="2" name="Marcador de imagen de diapositiva 1">
            <a:extLst>
              <a:ext uri="{FF2B5EF4-FFF2-40B4-BE49-F238E27FC236}">
                <a16:creationId xmlns:a16="http://schemas.microsoft.com/office/drawing/2014/main" id="{D5519292-74FF-4F24-A5E5-087724C834ED}"/>
              </a:ext>
            </a:extLst>
          </p:cNvPr>
          <p:cNvSpPr>
            <a:spLocks noGrp="1" noRot="1" noChangeAspect="1" noResize="1"/>
          </p:cNvSpPr>
          <p:nvPr>
            <p:ph type="sldImg"/>
          </p:nvPr>
        </p:nvSpPr>
        <p:spPr>
          <a:xfrm>
            <a:off x="1371600" y="763588"/>
            <a:ext cx="5029200" cy="3771900"/>
          </a:xfrm>
          <a:solidFill>
            <a:srgbClr val="729FCF"/>
          </a:solidFill>
          <a:ln w="25400">
            <a:solidFill>
              <a:srgbClr val="3465A4"/>
            </a:solidFill>
            <a:prstDash val="solid"/>
          </a:ln>
        </p:spPr>
      </p:sp>
      <p:sp>
        <p:nvSpPr>
          <p:cNvPr id="3" name="Marcador de notas 2">
            <a:extLst>
              <a:ext uri="{FF2B5EF4-FFF2-40B4-BE49-F238E27FC236}">
                <a16:creationId xmlns:a16="http://schemas.microsoft.com/office/drawing/2014/main" id="{1E505DAF-051B-4581-A79C-38A12F573719}"/>
              </a:ext>
            </a:extLst>
          </p:cNvPr>
          <p:cNvSpPr txBox="1">
            <a:spLocks noGrp="1"/>
          </p:cNvSpPr>
          <p:nvPr>
            <p:ph type="body" sz="quarter" idx="1"/>
          </p:nvPr>
        </p:nvSpPr>
        <p:spPr/>
        <p:txBody>
          <a:bodyPr/>
          <a:lstStyle/>
          <a:p>
            <a:endParaRPr lang="es-CO"/>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número de diapositiva 6">
            <a:extLst>
              <a:ext uri="{FF2B5EF4-FFF2-40B4-BE49-F238E27FC236}">
                <a16:creationId xmlns:a16="http://schemas.microsoft.com/office/drawing/2014/main" id="{6FD604F8-B88B-4AA9-AE1A-E81BE74A3D2F}"/>
              </a:ext>
            </a:extLst>
          </p:cNvPr>
          <p:cNvSpPr txBox="1">
            <a:spLocks noGrp="1"/>
          </p:cNvSpPr>
          <p:nvPr>
            <p:ph type="sldNum" sz="quarter" idx="5"/>
          </p:nvPr>
        </p:nvSpPr>
        <p:spPr>
          <a:ln/>
        </p:spPr>
        <p:txBody>
          <a:bodyPr lIns="0" tIns="0" rIns="0" bIns="0" anchor="b" anchorCtr="0">
            <a:noAutofit/>
          </a:bodyPr>
          <a:lstStyle/>
          <a:p>
            <a:pPr lvl="0"/>
            <a:fld id="{BEF9C2C5-80B4-4EDE-9EA9-7D673748D1E9}" type="slidenum">
              <a:t>57</a:t>
            </a:fld>
            <a:endParaRPr lang="es-CO"/>
          </a:p>
        </p:txBody>
      </p:sp>
      <p:sp>
        <p:nvSpPr>
          <p:cNvPr id="2" name="Marcador de imagen de diapositiva 1">
            <a:extLst>
              <a:ext uri="{FF2B5EF4-FFF2-40B4-BE49-F238E27FC236}">
                <a16:creationId xmlns:a16="http://schemas.microsoft.com/office/drawing/2014/main" id="{E6359DAD-A53D-40CF-9B82-FE1FA5E55A4B}"/>
              </a:ext>
            </a:extLst>
          </p:cNvPr>
          <p:cNvSpPr>
            <a:spLocks noGrp="1" noRot="1" noChangeAspect="1" noResize="1"/>
          </p:cNvSpPr>
          <p:nvPr>
            <p:ph type="sldImg"/>
          </p:nvPr>
        </p:nvSpPr>
        <p:spPr>
          <a:xfrm>
            <a:off x="1371600" y="763588"/>
            <a:ext cx="5029200" cy="3771900"/>
          </a:xfrm>
          <a:solidFill>
            <a:srgbClr val="729FCF"/>
          </a:solidFill>
          <a:ln w="25400">
            <a:solidFill>
              <a:srgbClr val="3465A4"/>
            </a:solidFill>
            <a:prstDash val="solid"/>
          </a:ln>
        </p:spPr>
      </p:sp>
      <p:sp>
        <p:nvSpPr>
          <p:cNvPr id="3" name="Marcador de notas 2">
            <a:extLst>
              <a:ext uri="{FF2B5EF4-FFF2-40B4-BE49-F238E27FC236}">
                <a16:creationId xmlns:a16="http://schemas.microsoft.com/office/drawing/2014/main" id="{F30FAC70-3439-4924-B207-7946E097D8EA}"/>
              </a:ext>
            </a:extLst>
          </p:cNvPr>
          <p:cNvSpPr txBox="1">
            <a:spLocks noGrp="1"/>
          </p:cNvSpPr>
          <p:nvPr>
            <p:ph type="body" sz="quarter" idx="1"/>
          </p:nvPr>
        </p:nvSpPr>
        <p:spPr/>
        <p:txBody>
          <a:bodyPr/>
          <a:lstStyle/>
          <a:p>
            <a:endParaRPr lang="es-CO"/>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número de diapositiva 6">
            <a:extLst>
              <a:ext uri="{FF2B5EF4-FFF2-40B4-BE49-F238E27FC236}">
                <a16:creationId xmlns:a16="http://schemas.microsoft.com/office/drawing/2014/main" id="{30B425A5-23CD-4B6D-AAE8-AD0D40DC70FF}"/>
              </a:ext>
            </a:extLst>
          </p:cNvPr>
          <p:cNvSpPr txBox="1">
            <a:spLocks noGrp="1"/>
          </p:cNvSpPr>
          <p:nvPr>
            <p:ph type="sldNum" sz="quarter" idx="5"/>
          </p:nvPr>
        </p:nvSpPr>
        <p:spPr>
          <a:ln/>
        </p:spPr>
        <p:txBody>
          <a:bodyPr lIns="0" tIns="0" rIns="0" bIns="0" anchor="b" anchorCtr="0">
            <a:noAutofit/>
          </a:bodyPr>
          <a:lstStyle/>
          <a:p>
            <a:pPr lvl="0"/>
            <a:fld id="{BE248320-91FF-4BB0-A0E5-D48CA7BEAA9E}" type="slidenum">
              <a:t>58</a:t>
            </a:fld>
            <a:endParaRPr lang="es-CO"/>
          </a:p>
        </p:txBody>
      </p:sp>
      <p:sp>
        <p:nvSpPr>
          <p:cNvPr id="2" name="Marcador de imagen de diapositiva 1">
            <a:extLst>
              <a:ext uri="{FF2B5EF4-FFF2-40B4-BE49-F238E27FC236}">
                <a16:creationId xmlns:a16="http://schemas.microsoft.com/office/drawing/2014/main" id="{B5DF1A34-BB48-4BDF-91A7-916DC72FBA43}"/>
              </a:ext>
            </a:extLst>
          </p:cNvPr>
          <p:cNvSpPr>
            <a:spLocks noGrp="1" noRot="1" noChangeAspect="1" noResize="1"/>
          </p:cNvSpPr>
          <p:nvPr>
            <p:ph type="sldImg"/>
          </p:nvPr>
        </p:nvSpPr>
        <p:spPr>
          <a:xfrm>
            <a:off x="1371600" y="763588"/>
            <a:ext cx="5029200" cy="3771900"/>
          </a:xfrm>
          <a:solidFill>
            <a:srgbClr val="729FCF"/>
          </a:solidFill>
          <a:ln w="25400">
            <a:solidFill>
              <a:srgbClr val="3465A4"/>
            </a:solidFill>
            <a:prstDash val="solid"/>
          </a:ln>
        </p:spPr>
      </p:sp>
      <p:sp>
        <p:nvSpPr>
          <p:cNvPr id="3" name="Marcador de notas 2">
            <a:extLst>
              <a:ext uri="{FF2B5EF4-FFF2-40B4-BE49-F238E27FC236}">
                <a16:creationId xmlns:a16="http://schemas.microsoft.com/office/drawing/2014/main" id="{4122A13D-1DF0-4210-8E7A-6E18A117CDFC}"/>
              </a:ext>
            </a:extLst>
          </p:cNvPr>
          <p:cNvSpPr txBox="1">
            <a:spLocks noGrp="1"/>
          </p:cNvSpPr>
          <p:nvPr>
            <p:ph type="body" sz="quarter" idx="1"/>
          </p:nvPr>
        </p:nvSpPr>
        <p:spPr/>
        <p:txBody>
          <a:bodyPr/>
          <a:lstStyle/>
          <a:p>
            <a:endParaRPr lang="es-CO"/>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número de diapositiva 6">
            <a:extLst>
              <a:ext uri="{FF2B5EF4-FFF2-40B4-BE49-F238E27FC236}">
                <a16:creationId xmlns:a16="http://schemas.microsoft.com/office/drawing/2014/main" id="{E85CA869-915C-4F6A-AEAD-9FC3C9DF78F3}"/>
              </a:ext>
            </a:extLst>
          </p:cNvPr>
          <p:cNvSpPr txBox="1">
            <a:spLocks noGrp="1"/>
          </p:cNvSpPr>
          <p:nvPr>
            <p:ph type="sldNum" sz="quarter" idx="5"/>
          </p:nvPr>
        </p:nvSpPr>
        <p:spPr>
          <a:ln/>
        </p:spPr>
        <p:txBody>
          <a:bodyPr lIns="0" tIns="0" rIns="0" bIns="0" anchor="b" anchorCtr="0">
            <a:noAutofit/>
          </a:bodyPr>
          <a:lstStyle/>
          <a:p>
            <a:pPr lvl="0"/>
            <a:fld id="{0E3C2F3C-BE28-4D00-935E-0085C8240DEA}" type="slidenum">
              <a:t>59</a:t>
            </a:fld>
            <a:endParaRPr lang="es-CO"/>
          </a:p>
        </p:txBody>
      </p:sp>
      <p:sp>
        <p:nvSpPr>
          <p:cNvPr id="2" name="Marcador de imagen de diapositiva 1">
            <a:extLst>
              <a:ext uri="{FF2B5EF4-FFF2-40B4-BE49-F238E27FC236}">
                <a16:creationId xmlns:a16="http://schemas.microsoft.com/office/drawing/2014/main" id="{2C88E6D4-54E1-4560-A59D-08852C947242}"/>
              </a:ext>
            </a:extLst>
          </p:cNvPr>
          <p:cNvSpPr>
            <a:spLocks noGrp="1" noRot="1" noChangeAspect="1" noResize="1"/>
          </p:cNvSpPr>
          <p:nvPr>
            <p:ph type="sldImg"/>
          </p:nvPr>
        </p:nvSpPr>
        <p:spPr>
          <a:xfrm>
            <a:off x="1371600" y="763588"/>
            <a:ext cx="5029200" cy="3771900"/>
          </a:xfrm>
          <a:solidFill>
            <a:srgbClr val="729FCF"/>
          </a:solidFill>
          <a:ln w="25400">
            <a:solidFill>
              <a:srgbClr val="3465A4"/>
            </a:solidFill>
            <a:prstDash val="solid"/>
          </a:ln>
        </p:spPr>
      </p:sp>
      <p:sp>
        <p:nvSpPr>
          <p:cNvPr id="3" name="Marcador de notas 2">
            <a:extLst>
              <a:ext uri="{FF2B5EF4-FFF2-40B4-BE49-F238E27FC236}">
                <a16:creationId xmlns:a16="http://schemas.microsoft.com/office/drawing/2014/main" id="{2D98AD21-BF4F-4CDC-B492-C63F84B5E47B}"/>
              </a:ext>
            </a:extLst>
          </p:cNvPr>
          <p:cNvSpPr txBox="1">
            <a:spLocks noGrp="1"/>
          </p:cNvSpPr>
          <p:nvPr>
            <p:ph type="body" sz="quarter" idx="1"/>
          </p:nvPr>
        </p:nvSpPr>
        <p:spPr/>
        <p:txBody>
          <a:bodyPr/>
          <a:lstStyle/>
          <a:p>
            <a:endParaRPr lang="es-CO"/>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número de diapositiva 6">
            <a:extLst>
              <a:ext uri="{FF2B5EF4-FFF2-40B4-BE49-F238E27FC236}">
                <a16:creationId xmlns:a16="http://schemas.microsoft.com/office/drawing/2014/main" id="{327C737B-3C1B-40E6-B40F-5B17D1D011D3}"/>
              </a:ext>
            </a:extLst>
          </p:cNvPr>
          <p:cNvSpPr txBox="1">
            <a:spLocks noGrp="1"/>
          </p:cNvSpPr>
          <p:nvPr>
            <p:ph type="sldNum" sz="quarter" idx="5"/>
          </p:nvPr>
        </p:nvSpPr>
        <p:spPr>
          <a:ln/>
        </p:spPr>
        <p:txBody>
          <a:bodyPr lIns="0" tIns="0" rIns="0" bIns="0" anchor="b" anchorCtr="0">
            <a:noAutofit/>
          </a:bodyPr>
          <a:lstStyle/>
          <a:p>
            <a:pPr lvl="0"/>
            <a:fld id="{D81D0239-8294-4D84-B830-6AB18DF07117}" type="slidenum">
              <a:t>60</a:t>
            </a:fld>
            <a:endParaRPr lang="es-CO"/>
          </a:p>
        </p:txBody>
      </p:sp>
      <p:sp>
        <p:nvSpPr>
          <p:cNvPr id="2" name="Marcador de imagen de diapositiva 1">
            <a:extLst>
              <a:ext uri="{FF2B5EF4-FFF2-40B4-BE49-F238E27FC236}">
                <a16:creationId xmlns:a16="http://schemas.microsoft.com/office/drawing/2014/main" id="{470655A6-85EC-43D3-9CEF-7465EE93A2FE}"/>
              </a:ext>
            </a:extLst>
          </p:cNvPr>
          <p:cNvSpPr>
            <a:spLocks noGrp="1" noRot="1" noChangeAspect="1" noResize="1"/>
          </p:cNvSpPr>
          <p:nvPr>
            <p:ph type="sldImg"/>
          </p:nvPr>
        </p:nvSpPr>
        <p:spPr>
          <a:xfrm>
            <a:off x="1371600" y="763588"/>
            <a:ext cx="5029200" cy="3771900"/>
          </a:xfrm>
          <a:solidFill>
            <a:srgbClr val="729FCF"/>
          </a:solidFill>
          <a:ln w="25400">
            <a:solidFill>
              <a:srgbClr val="3465A4"/>
            </a:solidFill>
            <a:prstDash val="solid"/>
          </a:ln>
        </p:spPr>
      </p:sp>
      <p:sp>
        <p:nvSpPr>
          <p:cNvPr id="3" name="Marcador de notas 2">
            <a:extLst>
              <a:ext uri="{FF2B5EF4-FFF2-40B4-BE49-F238E27FC236}">
                <a16:creationId xmlns:a16="http://schemas.microsoft.com/office/drawing/2014/main" id="{1FEDA9FF-946F-4730-97F2-558FF64BEC16}"/>
              </a:ext>
            </a:extLst>
          </p:cNvPr>
          <p:cNvSpPr txBox="1">
            <a:spLocks noGrp="1"/>
          </p:cNvSpPr>
          <p:nvPr>
            <p:ph type="body" sz="quarter" idx="1"/>
          </p:nvPr>
        </p:nvSpPr>
        <p:spPr/>
        <p:txBody>
          <a:bodyPr/>
          <a:lstStyle/>
          <a:p>
            <a:endParaRPr lang="es-CO"/>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número de diapositiva 6">
            <a:extLst>
              <a:ext uri="{FF2B5EF4-FFF2-40B4-BE49-F238E27FC236}">
                <a16:creationId xmlns:a16="http://schemas.microsoft.com/office/drawing/2014/main" id="{5949D201-2A9D-4B2A-B7B4-2BB00FCF4D04}"/>
              </a:ext>
            </a:extLst>
          </p:cNvPr>
          <p:cNvSpPr txBox="1">
            <a:spLocks noGrp="1"/>
          </p:cNvSpPr>
          <p:nvPr>
            <p:ph type="sldNum" sz="quarter" idx="5"/>
          </p:nvPr>
        </p:nvSpPr>
        <p:spPr>
          <a:ln/>
        </p:spPr>
        <p:txBody>
          <a:bodyPr lIns="0" tIns="0" rIns="0" bIns="0" anchor="b" anchorCtr="0">
            <a:noAutofit/>
          </a:bodyPr>
          <a:lstStyle/>
          <a:p>
            <a:pPr lvl="0"/>
            <a:fld id="{773E27B5-9353-47BD-8B0B-E83B5D07A27A}" type="slidenum">
              <a:t>10</a:t>
            </a:fld>
            <a:endParaRPr lang="es-CO"/>
          </a:p>
        </p:txBody>
      </p:sp>
      <p:sp>
        <p:nvSpPr>
          <p:cNvPr id="2" name="Marcador de imagen de diapositiva 1">
            <a:extLst>
              <a:ext uri="{FF2B5EF4-FFF2-40B4-BE49-F238E27FC236}">
                <a16:creationId xmlns:a16="http://schemas.microsoft.com/office/drawing/2014/main" id="{C22F92EA-3DBA-46E9-A634-6F2F7A3D4FB3}"/>
              </a:ext>
            </a:extLst>
          </p:cNvPr>
          <p:cNvSpPr>
            <a:spLocks noGrp="1" noRot="1" noChangeAspect="1" noResize="1"/>
          </p:cNvSpPr>
          <p:nvPr>
            <p:ph type="sldImg"/>
          </p:nvPr>
        </p:nvSpPr>
        <p:spPr>
          <a:xfrm>
            <a:off x="1371600" y="763588"/>
            <a:ext cx="5029200" cy="3771900"/>
          </a:xfrm>
          <a:solidFill>
            <a:srgbClr val="729FCF"/>
          </a:solidFill>
          <a:ln w="25400">
            <a:solidFill>
              <a:srgbClr val="3465A4"/>
            </a:solidFill>
            <a:prstDash val="solid"/>
          </a:ln>
        </p:spPr>
      </p:sp>
      <p:sp>
        <p:nvSpPr>
          <p:cNvPr id="3" name="Marcador de notas 2">
            <a:extLst>
              <a:ext uri="{FF2B5EF4-FFF2-40B4-BE49-F238E27FC236}">
                <a16:creationId xmlns:a16="http://schemas.microsoft.com/office/drawing/2014/main" id="{0BD0A494-8B1B-47F5-86D7-B5780AA174BD}"/>
              </a:ext>
            </a:extLst>
          </p:cNvPr>
          <p:cNvSpPr txBox="1">
            <a:spLocks noGrp="1"/>
          </p:cNvSpPr>
          <p:nvPr>
            <p:ph type="body" sz="quarter" idx="1"/>
          </p:nvPr>
        </p:nvSpPr>
        <p:spPr/>
        <p:txBody>
          <a:bodyPr/>
          <a:lstStyle/>
          <a:p>
            <a:endParaRPr lang="es-CO"/>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número de diapositiva 6">
            <a:extLst>
              <a:ext uri="{FF2B5EF4-FFF2-40B4-BE49-F238E27FC236}">
                <a16:creationId xmlns:a16="http://schemas.microsoft.com/office/drawing/2014/main" id="{EB9FF0C9-2333-4A30-97DB-C0BC156BF671}"/>
              </a:ext>
            </a:extLst>
          </p:cNvPr>
          <p:cNvSpPr txBox="1">
            <a:spLocks noGrp="1"/>
          </p:cNvSpPr>
          <p:nvPr>
            <p:ph type="sldNum" sz="quarter" idx="5"/>
          </p:nvPr>
        </p:nvSpPr>
        <p:spPr>
          <a:ln/>
        </p:spPr>
        <p:txBody>
          <a:bodyPr lIns="0" tIns="0" rIns="0" bIns="0" anchor="b" anchorCtr="0">
            <a:noAutofit/>
          </a:bodyPr>
          <a:lstStyle/>
          <a:p>
            <a:pPr lvl="0"/>
            <a:fld id="{E9E0AA77-8703-4C6E-AE04-1A7D0381E256}" type="slidenum">
              <a:t>11</a:t>
            </a:fld>
            <a:endParaRPr lang="es-CO"/>
          </a:p>
        </p:txBody>
      </p:sp>
      <p:sp>
        <p:nvSpPr>
          <p:cNvPr id="2" name="Marcador de imagen de diapositiva 1">
            <a:extLst>
              <a:ext uri="{FF2B5EF4-FFF2-40B4-BE49-F238E27FC236}">
                <a16:creationId xmlns:a16="http://schemas.microsoft.com/office/drawing/2014/main" id="{C781D291-4F96-4865-A1E6-85C85C33D77E}"/>
              </a:ext>
            </a:extLst>
          </p:cNvPr>
          <p:cNvSpPr>
            <a:spLocks noGrp="1" noRot="1" noChangeAspect="1" noResize="1"/>
          </p:cNvSpPr>
          <p:nvPr>
            <p:ph type="sldImg"/>
          </p:nvPr>
        </p:nvSpPr>
        <p:spPr>
          <a:xfrm>
            <a:off x="1371600" y="763588"/>
            <a:ext cx="5029200" cy="3771900"/>
          </a:xfrm>
          <a:solidFill>
            <a:srgbClr val="729FCF"/>
          </a:solidFill>
          <a:ln w="25400">
            <a:solidFill>
              <a:srgbClr val="3465A4"/>
            </a:solidFill>
            <a:prstDash val="solid"/>
          </a:ln>
        </p:spPr>
      </p:sp>
      <p:sp>
        <p:nvSpPr>
          <p:cNvPr id="3" name="Marcador de notas 2">
            <a:extLst>
              <a:ext uri="{FF2B5EF4-FFF2-40B4-BE49-F238E27FC236}">
                <a16:creationId xmlns:a16="http://schemas.microsoft.com/office/drawing/2014/main" id="{19B72FE1-9DAA-460E-A743-D95AC26D5038}"/>
              </a:ext>
            </a:extLst>
          </p:cNvPr>
          <p:cNvSpPr txBox="1">
            <a:spLocks noGrp="1"/>
          </p:cNvSpPr>
          <p:nvPr>
            <p:ph type="body" sz="quarter" idx="1"/>
          </p:nvPr>
        </p:nvSpPr>
        <p:spPr/>
        <p:txBody>
          <a:bodyPr/>
          <a:lstStyle/>
          <a:p>
            <a:endParaRPr lang="es-CO"/>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Marcador de número de diapositiva 6">
            <a:extLst>
              <a:ext uri="{FF2B5EF4-FFF2-40B4-BE49-F238E27FC236}">
                <a16:creationId xmlns:a16="http://schemas.microsoft.com/office/drawing/2014/main" id="{1D029C9B-3C27-40F5-9810-3951C1A3F235}"/>
              </a:ext>
            </a:extLst>
          </p:cNvPr>
          <p:cNvSpPr txBox="1">
            <a:spLocks noGrp="1"/>
          </p:cNvSpPr>
          <p:nvPr>
            <p:ph type="sldNum" sz="quarter" idx="5"/>
          </p:nvPr>
        </p:nvSpPr>
        <p:spPr>
          <a:ln/>
        </p:spPr>
        <p:txBody>
          <a:bodyPr lIns="0" tIns="0" rIns="0" bIns="0" anchor="b" anchorCtr="0">
            <a:noAutofit/>
          </a:bodyPr>
          <a:lstStyle/>
          <a:p>
            <a:pPr lvl="0"/>
            <a:fld id="{F21EE82A-087C-4457-B00B-B0C98321BF57}" type="slidenum">
              <a:t>12</a:t>
            </a:fld>
            <a:endParaRPr lang="es-CO"/>
          </a:p>
        </p:txBody>
      </p:sp>
      <p:sp>
        <p:nvSpPr>
          <p:cNvPr id="2" name="Rectangle 8">
            <a:extLst>
              <a:ext uri="{FF2B5EF4-FFF2-40B4-BE49-F238E27FC236}">
                <a16:creationId xmlns:a16="http://schemas.microsoft.com/office/drawing/2014/main" id="{1CC8C646-8CB8-4AED-BB22-EF0787570BBE}"/>
              </a:ext>
            </a:extLst>
          </p:cNvPr>
          <p:cNvSpPr/>
          <p:nvPr/>
        </p:nvSpPr>
        <p:spPr>
          <a:xfrm>
            <a:off x="4985280" y="10510560"/>
            <a:ext cx="3817800" cy="54828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0" tIns="0" rIns="0" bIns="0" anchor="b" anchorCtr="0" compatLnSpc="1">
            <a:noAutofit/>
          </a:bodyPr>
          <a:lstStyle/>
          <a:p>
            <a:pPr marL="0" marR="0" lvl="0" indent="0" algn="r" rtl="0" hangingPunct="0">
              <a:lnSpc>
                <a:spcPct val="93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fld id="{5232B033-DF82-48CC-9B6D-9A4B4D838E00}" type="slidenum">
              <a:t>12</a:t>
            </a:fld>
            <a:endParaRPr lang="es-CO" sz="1400" b="0" i="0" u="none" strike="noStrike" cap="none" baseline="0">
              <a:ln>
                <a:noFill/>
              </a:ln>
              <a:solidFill>
                <a:srgbClr val="000000"/>
              </a:solidFill>
              <a:latin typeface="Times New Roman" pitchFamily="18"/>
              <a:ea typeface="DejaVu Sans" pitchFamily="2"/>
              <a:cs typeface="DejaVu Sans" pitchFamily="2"/>
            </a:endParaRPr>
          </a:p>
        </p:txBody>
      </p:sp>
      <p:sp>
        <p:nvSpPr>
          <p:cNvPr id="3" name="Marcador de imagen de diapositiva 2">
            <a:extLst>
              <a:ext uri="{FF2B5EF4-FFF2-40B4-BE49-F238E27FC236}">
                <a16:creationId xmlns:a16="http://schemas.microsoft.com/office/drawing/2014/main" id="{2CB78DCE-9073-4B3F-9292-D259B4E32DAF}"/>
              </a:ext>
            </a:extLst>
          </p:cNvPr>
          <p:cNvSpPr>
            <a:spLocks noGrp="1" noRot="1" noChangeAspect="1" noResize="1"/>
          </p:cNvSpPr>
          <p:nvPr>
            <p:ph type="sldImg"/>
          </p:nvPr>
        </p:nvSpPr>
        <p:spPr>
          <a:xfrm>
            <a:off x="431640" y="764640"/>
            <a:ext cx="6909120" cy="3772080"/>
          </a:xfrm>
          <a:solidFill>
            <a:srgbClr val="729FCF"/>
          </a:solidFill>
          <a:ln w="25400">
            <a:solidFill>
              <a:srgbClr val="3465A4"/>
            </a:solidFill>
            <a:prstDash val="solid"/>
          </a:ln>
        </p:spPr>
      </p:sp>
      <p:sp>
        <p:nvSpPr>
          <p:cNvPr id="4" name="Text Box 2">
            <a:extLst>
              <a:ext uri="{FF2B5EF4-FFF2-40B4-BE49-F238E27FC236}">
                <a16:creationId xmlns:a16="http://schemas.microsoft.com/office/drawing/2014/main" id="{21398AFF-1B00-4D80-B30D-61838B67D4B7}"/>
              </a:ext>
            </a:extLst>
          </p:cNvPr>
          <p:cNvSpPr/>
          <p:nvPr/>
        </p:nvSpPr>
        <p:spPr>
          <a:xfrm>
            <a:off x="777239" y="4777920"/>
            <a:ext cx="6217919" cy="452628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none" lIns="90000" tIns="46800" rIns="90000" bIns="46800" anchor="ctr" anchorCtr="0" compatLnSpc="1">
            <a:noAutofit/>
          </a:bodyPr>
          <a:lstStyle/>
          <a:p>
            <a:pPr marL="0" marR="0" lvl="0" indent="0" algn="l" rtl="0" hangingPunct="0">
              <a:lnSpc>
                <a:spcPct val="100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CO" sz="2400" b="0" i="0" u="none" strike="noStrike" cap="none" baseline="0">
              <a:ln>
                <a:noFill/>
              </a:ln>
              <a:solidFill>
                <a:srgbClr val="FFFFFF"/>
              </a:solidFill>
              <a:latin typeface="Times New Roman" pitchFamily="18"/>
              <a:ea typeface="Noto Sans CJK SC Regular" pitchFamily="2"/>
              <a:cs typeface="Noto Sans CJK SC Regular" pitchFamily="2"/>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número de diapositiva 6">
            <a:extLst>
              <a:ext uri="{FF2B5EF4-FFF2-40B4-BE49-F238E27FC236}">
                <a16:creationId xmlns:a16="http://schemas.microsoft.com/office/drawing/2014/main" id="{4C2C302C-8874-4D74-8C5D-9C768AB8A7B2}"/>
              </a:ext>
            </a:extLst>
          </p:cNvPr>
          <p:cNvSpPr txBox="1">
            <a:spLocks noGrp="1"/>
          </p:cNvSpPr>
          <p:nvPr>
            <p:ph type="sldNum" sz="quarter" idx="5"/>
          </p:nvPr>
        </p:nvSpPr>
        <p:spPr>
          <a:ln/>
        </p:spPr>
        <p:txBody>
          <a:bodyPr lIns="0" tIns="0" rIns="0" bIns="0" anchor="b" anchorCtr="0">
            <a:noAutofit/>
          </a:bodyPr>
          <a:lstStyle/>
          <a:p>
            <a:pPr lvl="0"/>
            <a:fld id="{CEACC4C5-929B-4544-8481-87F58F87E2BA}" type="slidenum">
              <a:t>13</a:t>
            </a:fld>
            <a:endParaRPr lang="es-CO"/>
          </a:p>
        </p:txBody>
      </p:sp>
      <p:sp>
        <p:nvSpPr>
          <p:cNvPr id="2" name="Marcador de imagen de diapositiva 1">
            <a:extLst>
              <a:ext uri="{FF2B5EF4-FFF2-40B4-BE49-F238E27FC236}">
                <a16:creationId xmlns:a16="http://schemas.microsoft.com/office/drawing/2014/main" id="{D0120DC2-52C6-4FB8-9A3B-D4EDD84D1990}"/>
              </a:ext>
            </a:extLst>
          </p:cNvPr>
          <p:cNvSpPr>
            <a:spLocks noGrp="1" noRot="1" noChangeAspect="1" noResize="1"/>
          </p:cNvSpPr>
          <p:nvPr>
            <p:ph type="sldImg"/>
          </p:nvPr>
        </p:nvSpPr>
        <p:spPr>
          <a:xfrm>
            <a:off x="604080" y="839879"/>
            <a:ext cx="7592400" cy="4143600"/>
          </a:xfrm>
          <a:solidFill>
            <a:srgbClr val="729FCF"/>
          </a:solidFill>
          <a:ln w="25400">
            <a:solidFill>
              <a:srgbClr val="3465A4"/>
            </a:solidFill>
            <a:prstDash val="solid"/>
          </a:ln>
        </p:spPr>
      </p:sp>
      <p:sp>
        <p:nvSpPr>
          <p:cNvPr id="3" name="Marcador de notas 2">
            <a:extLst>
              <a:ext uri="{FF2B5EF4-FFF2-40B4-BE49-F238E27FC236}">
                <a16:creationId xmlns:a16="http://schemas.microsoft.com/office/drawing/2014/main" id="{689CFA8C-EB06-4C66-ADAD-0657D5F11301}"/>
              </a:ext>
            </a:extLst>
          </p:cNvPr>
          <p:cNvSpPr txBox="1">
            <a:spLocks noGrp="1"/>
          </p:cNvSpPr>
          <p:nvPr>
            <p:ph type="body" sz="quarter" idx="1"/>
          </p:nvPr>
        </p:nvSpPr>
        <p:spPr>
          <a:xfrm>
            <a:off x="881280" y="5253840"/>
            <a:ext cx="7041600" cy="4973400"/>
          </a:xfrm>
        </p:spPr>
        <p:txBody>
          <a:bodyPr/>
          <a:lstStyle/>
          <a:p>
            <a:endParaRPr lang="es-CO"/>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420FF85-64E4-452D-A87F-E02842E30F27}"/>
              </a:ext>
            </a:extLst>
          </p:cNvPr>
          <p:cNvSpPr>
            <a:spLocks noGrp="1"/>
          </p:cNvSpPr>
          <p:nvPr>
            <p:ph type="ctrTitle"/>
          </p:nvPr>
        </p:nvSpPr>
        <p:spPr>
          <a:xfrm>
            <a:off x="1260475" y="1236663"/>
            <a:ext cx="7559675" cy="2632075"/>
          </a:xfrm>
        </p:spPr>
        <p:txBody>
          <a:bodyPr anchor="b"/>
          <a:lstStyle>
            <a:lvl1pPr algn="ctr">
              <a:defRPr sz="6000"/>
            </a:lvl1pPr>
          </a:lstStyle>
          <a:p>
            <a:r>
              <a:rPr lang="es-ES"/>
              <a:t>Haga clic para modificar el estilo de título del patrón</a:t>
            </a:r>
            <a:endParaRPr lang="es-419"/>
          </a:p>
        </p:txBody>
      </p:sp>
      <p:sp>
        <p:nvSpPr>
          <p:cNvPr id="3" name="Subtítulo 2">
            <a:extLst>
              <a:ext uri="{FF2B5EF4-FFF2-40B4-BE49-F238E27FC236}">
                <a16:creationId xmlns:a16="http://schemas.microsoft.com/office/drawing/2014/main" id="{0CADEE91-7182-4D6C-B6C0-9CA22B34AC04}"/>
              </a:ext>
            </a:extLst>
          </p:cNvPr>
          <p:cNvSpPr>
            <a:spLocks noGrp="1"/>
          </p:cNvSpPr>
          <p:nvPr>
            <p:ph type="subTitle" idx="1"/>
          </p:nvPr>
        </p:nvSpPr>
        <p:spPr>
          <a:xfrm>
            <a:off x="1260475" y="3970338"/>
            <a:ext cx="7559675" cy="1825625"/>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419"/>
          </a:p>
        </p:txBody>
      </p:sp>
      <p:sp>
        <p:nvSpPr>
          <p:cNvPr id="4" name="Marcador de fecha 3">
            <a:extLst>
              <a:ext uri="{FF2B5EF4-FFF2-40B4-BE49-F238E27FC236}">
                <a16:creationId xmlns:a16="http://schemas.microsoft.com/office/drawing/2014/main" id="{CCE5B059-CF2B-40ED-A2C1-70E6C42C2D15}"/>
              </a:ext>
            </a:extLst>
          </p:cNvPr>
          <p:cNvSpPr>
            <a:spLocks noGrp="1"/>
          </p:cNvSpPr>
          <p:nvPr>
            <p:ph type="dt" sz="half" idx="10"/>
          </p:nvPr>
        </p:nvSpPr>
        <p:spPr/>
        <p:txBody>
          <a:bodyPr/>
          <a:lstStyle/>
          <a:p>
            <a:pPr lvl="0"/>
            <a:endParaRPr lang="es-CO"/>
          </a:p>
        </p:txBody>
      </p:sp>
      <p:sp>
        <p:nvSpPr>
          <p:cNvPr id="5" name="Marcador de pie de página 4">
            <a:extLst>
              <a:ext uri="{FF2B5EF4-FFF2-40B4-BE49-F238E27FC236}">
                <a16:creationId xmlns:a16="http://schemas.microsoft.com/office/drawing/2014/main" id="{4D94AF4D-2348-44FF-9705-5C4388AC235F}"/>
              </a:ext>
            </a:extLst>
          </p:cNvPr>
          <p:cNvSpPr>
            <a:spLocks noGrp="1"/>
          </p:cNvSpPr>
          <p:nvPr>
            <p:ph type="ftr" sz="quarter" idx="11"/>
          </p:nvPr>
        </p:nvSpPr>
        <p:spPr/>
        <p:txBody>
          <a:bodyPr/>
          <a:lstStyle/>
          <a:p>
            <a:pPr lvl="0"/>
            <a:endParaRPr lang="es-CO"/>
          </a:p>
        </p:txBody>
      </p:sp>
      <p:sp>
        <p:nvSpPr>
          <p:cNvPr id="6" name="Marcador de número de diapositiva 5">
            <a:extLst>
              <a:ext uri="{FF2B5EF4-FFF2-40B4-BE49-F238E27FC236}">
                <a16:creationId xmlns:a16="http://schemas.microsoft.com/office/drawing/2014/main" id="{8188C04E-CE8C-442E-9290-B4C1DE8E713C}"/>
              </a:ext>
            </a:extLst>
          </p:cNvPr>
          <p:cNvSpPr>
            <a:spLocks noGrp="1"/>
          </p:cNvSpPr>
          <p:nvPr>
            <p:ph type="sldNum" sz="quarter" idx="12"/>
          </p:nvPr>
        </p:nvSpPr>
        <p:spPr/>
        <p:txBody>
          <a:bodyPr/>
          <a:lstStyle/>
          <a:p>
            <a:pPr lvl="0"/>
            <a:fld id="{D02A8600-6662-4767-8558-49A0CCBAB133}" type="slidenum">
              <a:t>‹Nº›</a:t>
            </a:fld>
            <a:endParaRPr lang="es-CO"/>
          </a:p>
        </p:txBody>
      </p:sp>
    </p:spTree>
    <p:extLst>
      <p:ext uri="{BB962C8B-B14F-4D97-AF65-F5344CB8AC3E}">
        <p14:creationId xmlns:p14="http://schemas.microsoft.com/office/powerpoint/2010/main" val="22485189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C56A913-8C19-4BC1-B4D7-423D9F40255E}"/>
              </a:ext>
            </a:extLst>
          </p:cNvPr>
          <p:cNvSpPr>
            <a:spLocks noGrp="1"/>
          </p:cNvSpPr>
          <p:nvPr>
            <p:ph type="title"/>
          </p:nvPr>
        </p:nvSpPr>
        <p:spPr/>
        <p:txBody>
          <a:bodyPr/>
          <a:lstStyle/>
          <a:p>
            <a:r>
              <a:rPr lang="es-ES"/>
              <a:t>Haga clic para modificar el estilo de título del patrón</a:t>
            </a:r>
            <a:endParaRPr lang="es-419"/>
          </a:p>
        </p:txBody>
      </p:sp>
      <p:sp>
        <p:nvSpPr>
          <p:cNvPr id="3" name="Marcador de texto vertical 2">
            <a:extLst>
              <a:ext uri="{FF2B5EF4-FFF2-40B4-BE49-F238E27FC236}">
                <a16:creationId xmlns:a16="http://schemas.microsoft.com/office/drawing/2014/main" id="{F21C20FA-A5AF-4C58-9211-B215C686E232}"/>
              </a:ext>
            </a:extLst>
          </p:cNvPr>
          <p:cNvSpPr>
            <a:spLocks noGrp="1"/>
          </p:cNvSpPr>
          <p:nvPr>
            <p:ph type="body" orient="vert" idx="1"/>
          </p:nvPr>
        </p:nvSpPr>
        <p:spPr/>
        <p:txBody>
          <a:bodyPr vert="eaVe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419"/>
          </a:p>
        </p:txBody>
      </p:sp>
      <p:sp>
        <p:nvSpPr>
          <p:cNvPr id="4" name="Marcador de fecha 3">
            <a:extLst>
              <a:ext uri="{FF2B5EF4-FFF2-40B4-BE49-F238E27FC236}">
                <a16:creationId xmlns:a16="http://schemas.microsoft.com/office/drawing/2014/main" id="{5A076D75-C7AB-4EBD-A19D-8F7CB0528BAF}"/>
              </a:ext>
            </a:extLst>
          </p:cNvPr>
          <p:cNvSpPr>
            <a:spLocks noGrp="1"/>
          </p:cNvSpPr>
          <p:nvPr>
            <p:ph type="dt" sz="half" idx="10"/>
          </p:nvPr>
        </p:nvSpPr>
        <p:spPr/>
        <p:txBody>
          <a:bodyPr/>
          <a:lstStyle/>
          <a:p>
            <a:pPr lvl="0"/>
            <a:endParaRPr lang="es-CO"/>
          </a:p>
        </p:txBody>
      </p:sp>
      <p:sp>
        <p:nvSpPr>
          <p:cNvPr id="5" name="Marcador de pie de página 4">
            <a:extLst>
              <a:ext uri="{FF2B5EF4-FFF2-40B4-BE49-F238E27FC236}">
                <a16:creationId xmlns:a16="http://schemas.microsoft.com/office/drawing/2014/main" id="{9401110E-848B-41ED-9A5B-EA60D9691D24}"/>
              </a:ext>
            </a:extLst>
          </p:cNvPr>
          <p:cNvSpPr>
            <a:spLocks noGrp="1"/>
          </p:cNvSpPr>
          <p:nvPr>
            <p:ph type="ftr" sz="quarter" idx="11"/>
          </p:nvPr>
        </p:nvSpPr>
        <p:spPr/>
        <p:txBody>
          <a:bodyPr/>
          <a:lstStyle/>
          <a:p>
            <a:pPr lvl="0"/>
            <a:endParaRPr lang="es-CO"/>
          </a:p>
        </p:txBody>
      </p:sp>
      <p:sp>
        <p:nvSpPr>
          <p:cNvPr id="6" name="Marcador de número de diapositiva 5">
            <a:extLst>
              <a:ext uri="{FF2B5EF4-FFF2-40B4-BE49-F238E27FC236}">
                <a16:creationId xmlns:a16="http://schemas.microsoft.com/office/drawing/2014/main" id="{A21AF8AC-64D1-4B34-86D3-B3EAB140FAEA}"/>
              </a:ext>
            </a:extLst>
          </p:cNvPr>
          <p:cNvSpPr>
            <a:spLocks noGrp="1"/>
          </p:cNvSpPr>
          <p:nvPr>
            <p:ph type="sldNum" sz="quarter" idx="12"/>
          </p:nvPr>
        </p:nvSpPr>
        <p:spPr/>
        <p:txBody>
          <a:bodyPr/>
          <a:lstStyle/>
          <a:p>
            <a:pPr lvl="0"/>
            <a:fld id="{3522A411-5873-4F5E-93C2-118C7F1687CE}" type="slidenum">
              <a:t>‹Nº›</a:t>
            </a:fld>
            <a:endParaRPr lang="es-CO"/>
          </a:p>
        </p:txBody>
      </p:sp>
    </p:spTree>
    <p:extLst>
      <p:ext uri="{BB962C8B-B14F-4D97-AF65-F5344CB8AC3E}">
        <p14:creationId xmlns:p14="http://schemas.microsoft.com/office/powerpoint/2010/main" val="3577171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B06C9272-754B-4389-B327-880FB5B696CA}"/>
              </a:ext>
            </a:extLst>
          </p:cNvPr>
          <p:cNvSpPr>
            <a:spLocks noGrp="1"/>
          </p:cNvSpPr>
          <p:nvPr>
            <p:ph type="title" orient="vert"/>
          </p:nvPr>
        </p:nvSpPr>
        <p:spPr>
          <a:xfrm>
            <a:off x="7308850" y="301625"/>
            <a:ext cx="2266950" cy="5851525"/>
          </a:xfrm>
        </p:spPr>
        <p:txBody>
          <a:bodyPr vert="eaVert"/>
          <a:lstStyle/>
          <a:p>
            <a:r>
              <a:rPr lang="es-ES"/>
              <a:t>Haga clic para modificar el estilo de título del patrón</a:t>
            </a:r>
            <a:endParaRPr lang="es-419"/>
          </a:p>
        </p:txBody>
      </p:sp>
      <p:sp>
        <p:nvSpPr>
          <p:cNvPr id="3" name="Marcador de texto vertical 2">
            <a:extLst>
              <a:ext uri="{FF2B5EF4-FFF2-40B4-BE49-F238E27FC236}">
                <a16:creationId xmlns:a16="http://schemas.microsoft.com/office/drawing/2014/main" id="{83EB5F27-30C4-45CB-9A96-170C8E22C78C}"/>
              </a:ext>
            </a:extLst>
          </p:cNvPr>
          <p:cNvSpPr>
            <a:spLocks noGrp="1"/>
          </p:cNvSpPr>
          <p:nvPr>
            <p:ph type="body" orient="vert" idx="1"/>
          </p:nvPr>
        </p:nvSpPr>
        <p:spPr>
          <a:xfrm>
            <a:off x="503238" y="301625"/>
            <a:ext cx="6653212" cy="5851525"/>
          </a:xfrm>
        </p:spPr>
        <p:txBody>
          <a:bodyPr vert="eaVe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419"/>
          </a:p>
        </p:txBody>
      </p:sp>
      <p:sp>
        <p:nvSpPr>
          <p:cNvPr id="4" name="Marcador de fecha 3">
            <a:extLst>
              <a:ext uri="{FF2B5EF4-FFF2-40B4-BE49-F238E27FC236}">
                <a16:creationId xmlns:a16="http://schemas.microsoft.com/office/drawing/2014/main" id="{FB83751B-3734-42CC-B130-D810BC870992}"/>
              </a:ext>
            </a:extLst>
          </p:cNvPr>
          <p:cNvSpPr>
            <a:spLocks noGrp="1"/>
          </p:cNvSpPr>
          <p:nvPr>
            <p:ph type="dt" sz="half" idx="10"/>
          </p:nvPr>
        </p:nvSpPr>
        <p:spPr/>
        <p:txBody>
          <a:bodyPr/>
          <a:lstStyle/>
          <a:p>
            <a:pPr lvl="0"/>
            <a:endParaRPr lang="es-CO"/>
          </a:p>
        </p:txBody>
      </p:sp>
      <p:sp>
        <p:nvSpPr>
          <p:cNvPr id="5" name="Marcador de pie de página 4">
            <a:extLst>
              <a:ext uri="{FF2B5EF4-FFF2-40B4-BE49-F238E27FC236}">
                <a16:creationId xmlns:a16="http://schemas.microsoft.com/office/drawing/2014/main" id="{59D41A70-D04D-4305-9F70-9555F0832F25}"/>
              </a:ext>
            </a:extLst>
          </p:cNvPr>
          <p:cNvSpPr>
            <a:spLocks noGrp="1"/>
          </p:cNvSpPr>
          <p:nvPr>
            <p:ph type="ftr" sz="quarter" idx="11"/>
          </p:nvPr>
        </p:nvSpPr>
        <p:spPr/>
        <p:txBody>
          <a:bodyPr/>
          <a:lstStyle/>
          <a:p>
            <a:pPr lvl="0"/>
            <a:endParaRPr lang="es-CO"/>
          </a:p>
        </p:txBody>
      </p:sp>
      <p:sp>
        <p:nvSpPr>
          <p:cNvPr id="6" name="Marcador de número de diapositiva 5">
            <a:extLst>
              <a:ext uri="{FF2B5EF4-FFF2-40B4-BE49-F238E27FC236}">
                <a16:creationId xmlns:a16="http://schemas.microsoft.com/office/drawing/2014/main" id="{63E254B1-6E39-435E-A6A5-48A4BAA31FAF}"/>
              </a:ext>
            </a:extLst>
          </p:cNvPr>
          <p:cNvSpPr>
            <a:spLocks noGrp="1"/>
          </p:cNvSpPr>
          <p:nvPr>
            <p:ph type="sldNum" sz="quarter" idx="12"/>
          </p:nvPr>
        </p:nvSpPr>
        <p:spPr/>
        <p:txBody>
          <a:bodyPr/>
          <a:lstStyle/>
          <a:p>
            <a:pPr lvl="0"/>
            <a:fld id="{B5E9099C-8389-429E-A4B6-C41C0BC7272B}" type="slidenum">
              <a:t>‹Nº›</a:t>
            </a:fld>
            <a:endParaRPr lang="es-CO"/>
          </a:p>
        </p:txBody>
      </p:sp>
    </p:spTree>
    <p:extLst>
      <p:ext uri="{BB962C8B-B14F-4D97-AF65-F5344CB8AC3E}">
        <p14:creationId xmlns:p14="http://schemas.microsoft.com/office/powerpoint/2010/main" val="272183196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33EBEEE-88EB-4CEA-9239-A5A00AA4AB2C}"/>
              </a:ext>
            </a:extLst>
          </p:cNvPr>
          <p:cNvSpPr>
            <a:spLocks noGrp="1"/>
          </p:cNvSpPr>
          <p:nvPr>
            <p:ph type="ctrTitle"/>
          </p:nvPr>
        </p:nvSpPr>
        <p:spPr>
          <a:xfrm>
            <a:off x="1260475" y="1236663"/>
            <a:ext cx="7559675" cy="2632075"/>
          </a:xfrm>
        </p:spPr>
        <p:txBody>
          <a:bodyPr anchor="b"/>
          <a:lstStyle>
            <a:lvl1pPr algn="ctr">
              <a:defRPr sz="6000"/>
            </a:lvl1pPr>
          </a:lstStyle>
          <a:p>
            <a:r>
              <a:rPr lang="es-ES"/>
              <a:t>Haga clic para modificar el estilo de título del patrón</a:t>
            </a:r>
            <a:endParaRPr lang="es-419"/>
          </a:p>
        </p:txBody>
      </p:sp>
      <p:sp>
        <p:nvSpPr>
          <p:cNvPr id="3" name="Subtítulo 2">
            <a:extLst>
              <a:ext uri="{FF2B5EF4-FFF2-40B4-BE49-F238E27FC236}">
                <a16:creationId xmlns:a16="http://schemas.microsoft.com/office/drawing/2014/main" id="{77D51167-8DDA-456D-B196-B220AF982634}"/>
              </a:ext>
            </a:extLst>
          </p:cNvPr>
          <p:cNvSpPr>
            <a:spLocks noGrp="1"/>
          </p:cNvSpPr>
          <p:nvPr>
            <p:ph type="subTitle" idx="1"/>
          </p:nvPr>
        </p:nvSpPr>
        <p:spPr>
          <a:xfrm>
            <a:off x="1260475" y="3970338"/>
            <a:ext cx="7559675" cy="1825625"/>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419"/>
          </a:p>
        </p:txBody>
      </p:sp>
      <p:sp>
        <p:nvSpPr>
          <p:cNvPr id="4" name="Marcador de fecha 3">
            <a:extLst>
              <a:ext uri="{FF2B5EF4-FFF2-40B4-BE49-F238E27FC236}">
                <a16:creationId xmlns:a16="http://schemas.microsoft.com/office/drawing/2014/main" id="{5103182A-DD0B-497A-9C2B-F08AE1F2CED2}"/>
              </a:ext>
            </a:extLst>
          </p:cNvPr>
          <p:cNvSpPr>
            <a:spLocks noGrp="1"/>
          </p:cNvSpPr>
          <p:nvPr>
            <p:ph type="dt" sz="half" idx="10"/>
          </p:nvPr>
        </p:nvSpPr>
        <p:spPr/>
        <p:txBody>
          <a:bodyPr/>
          <a:lstStyle/>
          <a:p>
            <a:fld id="{F51AEA97-B4DE-4A57-AFC1-0C17646DEF59}" type="datetimeFigureOut">
              <a:rPr lang="es-419" smtClean="0"/>
              <a:t>27/2/2018</a:t>
            </a:fld>
            <a:endParaRPr lang="es-419"/>
          </a:p>
        </p:txBody>
      </p:sp>
      <p:sp>
        <p:nvSpPr>
          <p:cNvPr id="5" name="Marcador de pie de página 4">
            <a:extLst>
              <a:ext uri="{FF2B5EF4-FFF2-40B4-BE49-F238E27FC236}">
                <a16:creationId xmlns:a16="http://schemas.microsoft.com/office/drawing/2014/main" id="{71B796DF-80DE-49FA-A2FA-B12C809A7021}"/>
              </a:ext>
            </a:extLst>
          </p:cNvPr>
          <p:cNvSpPr>
            <a:spLocks noGrp="1"/>
          </p:cNvSpPr>
          <p:nvPr>
            <p:ph type="ftr" sz="quarter" idx="11"/>
          </p:nvPr>
        </p:nvSpPr>
        <p:spPr/>
        <p:txBody>
          <a:bodyPr/>
          <a:lstStyle/>
          <a:p>
            <a:endParaRPr lang="es-419"/>
          </a:p>
        </p:txBody>
      </p:sp>
      <p:sp>
        <p:nvSpPr>
          <p:cNvPr id="6" name="Marcador de número de diapositiva 5">
            <a:extLst>
              <a:ext uri="{FF2B5EF4-FFF2-40B4-BE49-F238E27FC236}">
                <a16:creationId xmlns:a16="http://schemas.microsoft.com/office/drawing/2014/main" id="{E001AADF-AF27-44EA-9219-D59F4D6B1908}"/>
              </a:ext>
            </a:extLst>
          </p:cNvPr>
          <p:cNvSpPr>
            <a:spLocks noGrp="1"/>
          </p:cNvSpPr>
          <p:nvPr>
            <p:ph type="sldNum" sz="quarter" idx="12"/>
          </p:nvPr>
        </p:nvSpPr>
        <p:spPr/>
        <p:txBody>
          <a:bodyPr/>
          <a:lstStyle/>
          <a:p>
            <a:fld id="{EFDA0B78-2957-4189-8015-7AD274446C8E}" type="slidenum">
              <a:t>‹Nº›</a:t>
            </a:fld>
            <a:endParaRPr lang="es-419"/>
          </a:p>
        </p:txBody>
      </p:sp>
    </p:spTree>
    <p:extLst>
      <p:ext uri="{BB962C8B-B14F-4D97-AF65-F5344CB8AC3E}">
        <p14:creationId xmlns:p14="http://schemas.microsoft.com/office/powerpoint/2010/main" val="290393461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6C728A6-482D-4750-A619-215A0DDF8C9A}"/>
              </a:ext>
            </a:extLst>
          </p:cNvPr>
          <p:cNvSpPr>
            <a:spLocks noGrp="1"/>
          </p:cNvSpPr>
          <p:nvPr>
            <p:ph type="title"/>
          </p:nvPr>
        </p:nvSpPr>
        <p:spPr/>
        <p:txBody>
          <a:bodyPr/>
          <a:lstStyle/>
          <a:p>
            <a:r>
              <a:rPr lang="es-ES"/>
              <a:t>Haga clic para modificar el estilo de título del patrón</a:t>
            </a:r>
            <a:endParaRPr lang="es-419"/>
          </a:p>
        </p:txBody>
      </p:sp>
      <p:sp>
        <p:nvSpPr>
          <p:cNvPr id="3" name="Marcador de contenido 2">
            <a:extLst>
              <a:ext uri="{FF2B5EF4-FFF2-40B4-BE49-F238E27FC236}">
                <a16:creationId xmlns:a16="http://schemas.microsoft.com/office/drawing/2014/main" id="{12B086C2-3847-4781-8D87-2FD3ADDB894E}"/>
              </a:ext>
            </a:extLst>
          </p:cNvPr>
          <p:cNvSpPr>
            <a:spLocks noGrp="1"/>
          </p:cNvSpPr>
          <p:nvPr>
            <p:ph idx="1"/>
          </p:nvPr>
        </p:nvSpPr>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419"/>
          </a:p>
        </p:txBody>
      </p:sp>
      <p:sp>
        <p:nvSpPr>
          <p:cNvPr id="4" name="Marcador de fecha 3">
            <a:extLst>
              <a:ext uri="{FF2B5EF4-FFF2-40B4-BE49-F238E27FC236}">
                <a16:creationId xmlns:a16="http://schemas.microsoft.com/office/drawing/2014/main" id="{C51ED2A8-B87B-41BB-9C84-3B2B6767F768}"/>
              </a:ext>
            </a:extLst>
          </p:cNvPr>
          <p:cNvSpPr>
            <a:spLocks noGrp="1"/>
          </p:cNvSpPr>
          <p:nvPr>
            <p:ph type="dt" sz="half" idx="10"/>
          </p:nvPr>
        </p:nvSpPr>
        <p:spPr/>
        <p:txBody>
          <a:bodyPr/>
          <a:lstStyle/>
          <a:p>
            <a:fld id="{F51AEA97-B4DE-4A57-AFC1-0C17646DEF59}" type="datetimeFigureOut">
              <a:rPr lang="es-419" smtClean="0"/>
              <a:t>27/2/2018</a:t>
            </a:fld>
            <a:endParaRPr lang="es-419"/>
          </a:p>
        </p:txBody>
      </p:sp>
      <p:sp>
        <p:nvSpPr>
          <p:cNvPr id="5" name="Marcador de pie de página 4">
            <a:extLst>
              <a:ext uri="{FF2B5EF4-FFF2-40B4-BE49-F238E27FC236}">
                <a16:creationId xmlns:a16="http://schemas.microsoft.com/office/drawing/2014/main" id="{71BD603E-7189-4280-9E59-8CDD72CF0ECC}"/>
              </a:ext>
            </a:extLst>
          </p:cNvPr>
          <p:cNvSpPr>
            <a:spLocks noGrp="1"/>
          </p:cNvSpPr>
          <p:nvPr>
            <p:ph type="ftr" sz="quarter" idx="11"/>
          </p:nvPr>
        </p:nvSpPr>
        <p:spPr/>
        <p:txBody>
          <a:bodyPr/>
          <a:lstStyle/>
          <a:p>
            <a:endParaRPr lang="es-419"/>
          </a:p>
        </p:txBody>
      </p:sp>
      <p:sp>
        <p:nvSpPr>
          <p:cNvPr id="6" name="Marcador de número de diapositiva 5">
            <a:extLst>
              <a:ext uri="{FF2B5EF4-FFF2-40B4-BE49-F238E27FC236}">
                <a16:creationId xmlns:a16="http://schemas.microsoft.com/office/drawing/2014/main" id="{B17906D0-0F08-4F3D-B4DF-ACD084527875}"/>
              </a:ext>
            </a:extLst>
          </p:cNvPr>
          <p:cNvSpPr>
            <a:spLocks noGrp="1"/>
          </p:cNvSpPr>
          <p:nvPr>
            <p:ph type="sldNum" sz="quarter" idx="12"/>
          </p:nvPr>
        </p:nvSpPr>
        <p:spPr/>
        <p:txBody>
          <a:bodyPr/>
          <a:lstStyle/>
          <a:p>
            <a:fld id="{135357AF-FB31-4286-9417-0B48ADDDEAE8}" type="slidenum">
              <a:t>‹Nº›</a:t>
            </a:fld>
            <a:endParaRPr lang="es-419"/>
          </a:p>
        </p:txBody>
      </p:sp>
    </p:spTree>
    <p:extLst>
      <p:ext uri="{BB962C8B-B14F-4D97-AF65-F5344CB8AC3E}">
        <p14:creationId xmlns:p14="http://schemas.microsoft.com/office/powerpoint/2010/main" val="104101596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6397E63-32A1-4594-80B7-2AF8DB912830}"/>
              </a:ext>
            </a:extLst>
          </p:cNvPr>
          <p:cNvSpPr>
            <a:spLocks noGrp="1"/>
          </p:cNvSpPr>
          <p:nvPr>
            <p:ph type="title"/>
          </p:nvPr>
        </p:nvSpPr>
        <p:spPr>
          <a:xfrm>
            <a:off x="687388" y="1884363"/>
            <a:ext cx="8694737" cy="3144837"/>
          </a:xfrm>
        </p:spPr>
        <p:txBody>
          <a:bodyPr anchor="b"/>
          <a:lstStyle>
            <a:lvl1pPr>
              <a:defRPr sz="6000"/>
            </a:lvl1pPr>
          </a:lstStyle>
          <a:p>
            <a:r>
              <a:rPr lang="es-ES"/>
              <a:t>Haga clic para modificar el estilo de título del patrón</a:t>
            </a:r>
            <a:endParaRPr lang="es-419"/>
          </a:p>
        </p:txBody>
      </p:sp>
      <p:sp>
        <p:nvSpPr>
          <p:cNvPr id="3" name="Marcador de texto 2">
            <a:extLst>
              <a:ext uri="{FF2B5EF4-FFF2-40B4-BE49-F238E27FC236}">
                <a16:creationId xmlns:a16="http://schemas.microsoft.com/office/drawing/2014/main" id="{7A4C6F82-FE9F-44EE-AA04-D36DCD059233}"/>
              </a:ext>
            </a:extLst>
          </p:cNvPr>
          <p:cNvSpPr>
            <a:spLocks noGrp="1"/>
          </p:cNvSpPr>
          <p:nvPr>
            <p:ph type="body" idx="1"/>
          </p:nvPr>
        </p:nvSpPr>
        <p:spPr>
          <a:xfrm>
            <a:off x="687388" y="5059363"/>
            <a:ext cx="8694737" cy="16525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Editar los estilos de texto del patrón</a:t>
            </a:r>
          </a:p>
        </p:txBody>
      </p:sp>
      <p:sp>
        <p:nvSpPr>
          <p:cNvPr id="4" name="Marcador de fecha 3">
            <a:extLst>
              <a:ext uri="{FF2B5EF4-FFF2-40B4-BE49-F238E27FC236}">
                <a16:creationId xmlns:a16="http://schemas.microsoft.com/office/drawing/2014/main" id="{07EBEF23-E636-455C-9105-E1F825018778}"/>
              </a:ext>
            </a:extLst>
          </p:cNvPr>
          <p:cNvSpPr>
            <a:spLocks noGrp="1"/>
          </p:cNvSpPr>
          <p:nvPr>
            <p:ph type="dt" sz="half" idx="10"/>
          </p:nvPr>
        </p:nvSpPr>
        <p:spPr/>
        <p:txBody>
          <a:bodyPr/>
          <a:lstStyle/>
          <a:p>
            <a:fld id="{F51AEA97-B4DE-4A57-AFC1-0C17646DEF59}" type="datetimeFigureOut">
              <a:rPr lang="es-419" smtClean="0"/>
              <a:t>27/2/2018</a:t>
            </a:fld>
            <a:endParaRPr lang="es-419"/>
          </a:p>
        </p:txBody>
      </p:sp>
      <p:sp>
        <p:nvSpPr>
          <p:cNvPr id="5" name="Marcador de pie de página 4">
            <a:extLst>
              <a:ext uri="{FF2B5EF4-FFF2-40B4-BE49-F238E27FC236}">
                <a16:creationId xmlns:a16="http://schemas.microsoft.com/office/drawing/2014/main" id="{C65934D7-09F7-42DE-9AC3-DE8D4962E187}"/>
              </a:ext>
            </a:extLst>
          </p:cNvPr>
          <p:cNvSpPr>
            <a:spLocks noGrp="1"/>
          </p:cNvSpPr>
          <p:nvPr>
            <p:ph type="ftr" sz="quarter" idx="11"/>
          </p:nvPr>
        </p:nvSpPr>
        <p:spPr/>
        <p:txBody>
          <a:bodyPr/>
          <a:lstStyle/>
          <a:p>
            <a:endParaRPr lang="es-419"/>
          </a:p>
        </p:txBody>
      </p:sp>
      <p:sp>
        <p:nvSpPr>
          <p:cNvPr id="6" name="Marcador de número de diapositiva 5">
            <a:extLst>
              <a:ext uri="{FF2B5EF4-FFF2-40B4-BE49-F238E27FC236}">
                <a16:creationId xmlns:a16="http://schemas.microsoft.com/office/drawing/2014/main" id="{859230C5-47A8-4F2C-8DA3-FC6D72459FDE}"/>
              </a:ext>
            </a:extLst>
          </p:cNvPr>
          <p:cNvSpPr>
            <a:spLocks noGrp="1"/>
          </p:cNvSpPr>
          <p:nvPr>
            <p:ph type="sldNum" sz="quarter" idx="12"/>
          </p:nvPr>
        </p:nvSpPr>
        <p:spPr/>
        <p:txBody>
          <a:bodyPr/>
          <a:lstStyle/>
          <a:p>
            <a:fld id="{53DEF7DA-A195-4B19-9879-49AA9A244801}" type="slidenum">
              <a:t>‹Nº›</a:t>
            </a:fld>
            <a:endParaRPr lang="es-419"/>
          </a:p>
        </p:txBody>
      </p:sp>
    </p:spTree>
    <p:extLst>
      <p:ext uri="{BB962C8B-B14F-4D97-AF65-F5344CB8AC3E}">
        <p14:creationId xmlns:p14="http://schemas.microsoft.com/office/powerpoint/2010/main" val="424307399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2EC0C2C-AB63-4712-AB0D-471C62926926}"/>
              </a:ext>
            </a:extLst>
          </p:cNvPr>
          <p:cNvSpPr>
            <a:spLocks noGrp="1"/>
          </p:cNvSpPr>
          <p:nvPr>
            <p:ph type="title"/>
          </p:nvPr>
        </p:nvSpPr>
        <p:spPr/>
        <p:txBody>
          <a:bodyPr/>
          <a:lstStyle/>
          <a:p>
            <a:r>
              <a:rPr lang="es-ES"/>
              <a:t>Haga clic para modificar el estilo de título del patrón</a:t>
            </a:r>
            <a:endParaRPr lang="es-419"/>
          </a:p>
        </p:txBody>
      </p:sp>
      <p:sp>
        <p:nvSpPr>
          <p:cNvPr id="3" name="Marcador de contenido 2">
            <a:extLst>
              <a:ext uri="{FF2B5EF4-FFF2-40B4-BE49-F238E27FC236}">
                <a16:creationId xmlns:a16="http://schemas.microsoft.com/office/drawing/2014/main" id="{C9D3F45B-6410-4EFA-90B2-D7542C4BD43D}"/>
              </a:ext>
            </a:extLst>
          </p:cNvPr>
          <p:cNvSpPr>
            <a:spLocks noGrp="1"/>
          </p:cNvSpPr>
          <p:nvPr>
            <p:ph sz="half" idx="1"/>
          </p:nvPr>
        </p:nvSpPr>
        <p:spPr>
          <a:xfrm>
            <a:off x="693738" y="2012950"/>
            <a:ext cx="4270375" cy="479583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419"/>
          </a:p>
        </p:txBody>
      </p:sp>
      <p:sp>
        <p:nvSpPr>
          <p:cNvPr id="4" name="Marcador de contenido 3">
            <a:extLst>
              <a:ext uri="{FF2B5EF4-FFF2-40B4-BE49-F238E27FC236}">
                <a16:creationId xmlns:a16="http://schemas.microsoft.com/office/drawing/2014/main" id="{D1D75952-7650-4277-8640-5DB546BB2549}"/>
              </a:ext>
            </a:extLst>
          </p:cNvPr>
          <p:cNvSpPr>
            <a:spLocks noGrp="1"/>
          </p:cNvSpPr>
          <p:nvPr>
            <p:ph sz="half" idx="2"/>
          </p:nvPr>
        </p:nvSpPr>
        <p:spPr>
          <a:xfrm>
            <a:off x="5116513" y="2012950"/>
            <a:ext cx="4270375" cy="479583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419"/>
          </a:p>
        </p:txBody>
      </p:sp>
      <p:sp>
        <p:nvSpPr>
          <p:cNvPr id="5" name="Marcador de fecha 4">
            <a:extLst>
              <a:ext uri="{FF2B5EF4-FFF2-40B4-BE49-F238E27FC236}">
                <a16:creationId xmlns:a16="http://schemas.microsoft.com/office/drawing/2014/main" id="{39672B40-2351-4B6F-B7DF-EF0BB99E866B}"/>
              </a:ext>
            </a:extLst>
          </p:cNvPr>
          <p:cNvSpPr>
            <a:spLocks noGrp="1"/>
          </p:cNvSpPr>
          <p:nvPr>
            <p:ph type="dt" sz="half" idx="10"/>
          </p:nvPr>
        </p:nvSpPr>
        <p:spPr/>
        <p:txBody>
          <a:bodyPr/>
          <a:lstStyle/>
          <a:p>
            <a:fld id="{F51AEA97-B4DE-4A57-AFC1-0C17646DEF59}" type="datetimeFigureOut">
              <a:rPr lang="es-419" smtClean="0"/>
              <a:t>27/2/2018</a:t>
            </a:fld>
            <a:endParaRPr lang="es-419"/>
          </a:p>
        </p:txBody>
      </p:sp>
      <p:sp>
        <p:nvSpPr>
          <p:cNvPr id="6" name="Marcador de pie de página 5">
            <a:extLst>
              <a:ext uri="{FF2B5EF4-FFF2-40B4-BE49-F238E27FC236}">
                <a16:creationId xmlns:a16="http://schemas.microsoft.com/office/drawing/2014/main" id="{EA9DD1D0-E035-49D4-8ED1-548DFA11F560}"/>
              </a:ext>
            </a:extLst>
          </p:cNvPr>
          <p:cNvSpPr>
            <a:spLocks noGrp="1"/>
          </p:cNvSpPr>
          <p:nvPr>
            <p:ph type="ftr" sz="quarter" idx="11"/>
          </p:nvPr>
        </p:nvSpPr>
        <p:spPr/>
        <p:txBody>
          <a:bodyPr/>
          <a:lstStyle/>
          <a:p>
            <a:endParaRPr lang="es-419"/>
          </a:p>
        </p:txBody>
      </p:sp>
      <p:sp>
        <p:nvSpPr>
          <p:cNvPr id="7" name="Marcador de número de diapositiva 6">
            <a:extLst>
              <a:ext uri="{FF2B5EF4-FFF2-40B4-BE49-F238E27FC236}">
                <a16:creationId xmlns:a16="http://schemas.microsoft.com/office/drawing/2014/main" id="{9FF01A9E-1B2B-4F97-BFFD-A0CEBC93B060}"/>
              </a:ext>
            </a:extLst>
          </p:cNvPr>
          <p:cNvSpPr>
            <a:spLocks noGrp="1"/>
          </p:cNvSpPr>
          <p:nvPr>
            <p:ph type="sldNum" sz="quarter" idx="12"/>
          </p:nvPr>
        </p:nvSpPr>
        <p:spPr/>
        <p:txBody>
          <a:bodyPr/>
          <a:lstStyle/>
          <a:p>
            <a:fld id="{F2ADF91C-D014-4482-BDAF-ACED73B11CE5}" type="slidenum">
              <a:t>‹Nº›</a:t>
            </a:fld>
            <a:endParaRPr lang="es-419"/>
          </a:p>
        </p:txBody>
      </p:sp>
    </p:spTree>
    <p:extLst>
      <p:ext uri="{BB962C8B-B14F-4D97-AF65-F5344CB8AC3E}">
        <p14:creationId xmlns:p14="http://schemas.microsoft.com/office/powerpoint/2010/main" val="92747568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119D0AE-BD4F-4F29-854C-7EBBD51CAEE5}"/>
              </a:ext>
            </a:extLst>
          </p:cNvPr>
          <p:cNvSpPr>
            <a:spLocks noGrp="1"/>
          </p:cNvSpPr>
          <p:nvPr>
            <p:ph type="title"/>
          </p:nvPr>
        </p:nvSpPr>
        <p:spPr>
          <a:xfrm>
            <a:off x="693738" y="403225"/>
            <a:ext cx="8694737" cy="1460500"/>
          </a:xfrm>
        </p:spPr>
        <p:txBody>
          <a:bodyPr/>
          <a:lstStyle/>
          <a:p>
            <a:r>
              <a:rPr lang="es-ES"/>
              <a:t>Haga clic para modificar el estilo de título del patrón</a:t>
            </a:r>
            <a:endParaRPr lang="es-419"/>
          </a:p>
        </p:txBody>
      </p:sp>
      <p:sp>
        <p:nvSpPr>
          <p:cNvPr id="3" name="Marcador de texto 2">
            <a:extLst>
              <a:ext uri="{FF2B5EF4-FFF2-40B4-BE49-F238E27FC236}">
                <a16:creationId xmlns:a16="http://schemas.microsoft.com/office/drawing/2014/main" id="{354C7283-FDBD-4DF4-85E8-885B3ACB00EC}"/>
              </a:ext>
            </a:extLst>
          </p:cNvPr>
          <p:cNvSpPr>
            <a:spLocks noGrp="1"/>
          </p:cNvSpPr>
          <p:nvPr>
            <p:ph type="body" idx="1"/>
          </p:nvPr>
        </p:nvSpPr>
        <p:spPr>
          <a:xfrm>
            <a:off x="693738" y="1852613"/>
            <a:ext cx="4265612" cy="9080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4" name="Marcador de contenido 3">
            <a:extLst>
              <a:ext uri="{FF2B5EF4-FFF2-40B4-BE49-F238E27FC236}">
                <a16:creationId xmlns:a16="http://schemas.microsoft.com/office/drawing/2014/main" id="{562AEF1C-64B5-49FC-A09C-7783CF5089A0}"/>
              </a:ext>
            </a:extLst>
          </p:cNvPr>
          <p:cNvSpPr>
            <a:spLocks noGrp="1"/>
          </p:cNvSpPr>
          <p:nvPr>
            <p:ph sz="half" idx="2"/>
          </p:nvPr>
        </p:nvSpPr>
        <p:spPr>
          <a:xfrm>
            <a:off x="693738" y="2760663"/>
            <a:ext cx="4265612" cy="4062412"/>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419"/>
          </a:p>
        </p:txBody>
      </p:sp>
      <p:sp>
        <p:nvSpPr>
          <p:cNvPr id="5" name="Marcador de texto 4">
            <a:extLst>
              <a:ext uri="{FF2B5EF4-FFF2-40B4-BE49-F238E27FC236}">
                <a16:creationId xmlns:a16="http://schemas.microsoft.com/office/drawing/2014/main" id="{255967FE-BECF-466C-B75B-AD57D3DAD0DC}"/>
              </a:ext>
            </a:extLst>
          </p:cNvPr>
          <p:cNvSpPr>
            <a:spLocks noGrp="1"/>
          </p:cNvSpPr>
          <p:nvPr>
            <p:ph type="body" sz="quarter" idx="3"/>
          </p:nvPr>
        </p:nvSpPr>
        <p:spPr>
          <a:xfrm>
            <a:off x="5103813" y="1852613"/>
            <a:ext cx="4284662" cy="9080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6" name="Marcador de contenido 5">
            <a:extLst>
              <a:ext uri="{FF2B5EF4-FFF2-40B4-BE49-F238E27FC236}">
                <a16:creationId xmlns:a16="http://schemas.microsoft.com/office/drawing/2014/main" id="{4AD8B55A-BFA6-48C1-A65B-9DBAC6A90E5D}"/>
              </a:ext>
            </a:extLst>
          </p:cNvPr>
          <p:cNvSpPr>
            <a:spLocks noGrp="1"/>
          </p:cNvSpPr>
          <p:nvPr>
            <p:ph sz="quarter" idx="4"/>
          </p:nvPr>
        </p:nvSpPr>
        <p:spPr>
          <a:xfrm>
            <a:off x="5103813" y="2760663"/>
            <a:ext cx="4284662" cy="4062412"/>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419"/>
          </a:p>
        </p:txBody>
      </p:sp>
      <p:sp>
        <p:nvSpPr>
          <p:cNvPr id="7" name="Marcador de fecha 6">
            <a:extLst>
              <a:ext uri="{FF2B5EF4-FFF2-40B4-BE49-F238E27FC236}">
                <a16:creationId xmlns:a16="http://schemas.microsoft.com/office/drawing/2014/main" id="{EC15EEE6-4496-4B3A-8CBC-5FE7944013E7}"/>
              </a:ext>
            </a:extLst>
          </p:cNvPr>
          <p:cNvSpPr>
            <a:spLocks noGrp="1"/>
          </p:cNvSpPr>
          <p:nvPr>
            <p:ph type="dt" sz="half" idx="10"/>
          </p:nvPr>
        </p:nvSpPr>
        <p:spPr/>
        <p:txBody>
          <a:bodyPr/>
          <a:lstStyle/>
          <a:p>
            <a:fld id="{F51AEA97-B4DE-4A57-AFC1-0C17646DEF59}" type="datetimeFigureOut">
              <a:rPr lang="es-419" smtClean="0"/>
              <a:t>27/2/2018</a:t>
            </a:fld>
            <a:endParaRPr lang="es-419"/>
          </a:p>
        </p:txBody>
      </p:sp>
      <p:sp>
        <p:nvSpPr>
          <p:cNvPr id="8" name="Marcador de pie de página 7">
            <a:extLst>
              <a:ext uri="{FF2B5EF4-FFF2-40B4-BE49-F238E27FC236}">
                <a16:creationId xmlns:a16="http://schemas.microsoft.com/office/drawing/2014/main" id="{6722C4FF-35F6-4499-80DD-93B8508EC9B8}"/>
              </a:ext>
            </a:extLst>
          </p:cNvPr>
          <p:cNvSpPr>
            <a:spLocks noGrp="1"/>
          </p:cNvSpPr>
          <p:nvPr>
            <p:ph type="ftr" sz="quarter" idx="11"/>
          </p:nvPr>
        </p:nvSpPr>
        <p:spPr/>
        <p:txBody>
          <a:bodyPr/>
          <a:lstStyle/>
          <a:p>
            <a:endParaRPr lang="es-419"/>
          </a:p>
        </p:txBody>
      </p:sp>
      <p:sp>
        <p:nvSpPr>
          <p:cNvPr id="9" name="Marcador de número de diapositiva 8">
            <a:extLst>
              <a:ext uri="{FF2B5EF4-FFF2-40B4-BE49-F238E27FC236}">
                <a16:creationId xmlns:a16="http://schemas.microsoft.com/office/drawing/2014/main" id="{0693F866-9D7B-43FF-93A0-A43C27EAF4C5}"/>
              </a:ext>
            </a:extLst>
          </p:cNvPr>
          <p:cNvSpPr>
            <a:spLocks noGrp="1"/>
          </p:cNvSpPr>
          <p:nvPr>
            <p:ph type="sldNum" sz="quarter" idx="12"/>
          </p:nvPr>
        </p:nvSpPr>
        <p:spPr/>
        <p:txBody>
          <a:bodyPr/>
          <a:lstStyle/>
          <a:p>
            <a:fld id="{99864908-E3BC-4AEE-BF65-3DD007120957}" type="slidenum">
              <a:t>‹Nº›</a:t>
            </a:fld>
            <a:endParaRPr lang="es-419"/>
          </a:p>
        </p:txBody>
      </p:sp>
    </p:spTree>
    <p:extLst>
      <p:ext uri="{BB962C8B-B14F-4D97-AF65-F5344CB8AC3E}">
        <p14:creationId xmlns:p14="http://schemas.microsoft.com/office/powerpoint/2010/main" val="248089569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7131F4B-30A5-4332-B8FB-7C7670A87C00}"/>
              </a:ext>
            </a:extLst>
          </p:cNvPr>
          <p:cNvSpPr>
            <a:spLocks noGrp="1"/>
          </p:cNvSpPr>
          <p:nvPr>
            <p:ph type="title"/>
          </p:nvPr>
        </p:nvSpPr>
        <p:spPr/>
        <p:txBody>
          <a:bodyPr/>
          <a:lstStyle/>
          <a:p>
            <a:r>
              <a:rPr lang="es-ES"/>
              <a:t>Haga clic para modificar el estilo de título del patrón</a:t>
            </a:r>
            <a:endParaRPr lang="es-419"/>
          </a:p>
        </p:txBody>
      </p:sp>
      <p:sp>
        <p:nvSpPr>
          <p:cNvPr id="3" name="Marcador de fecha 2">
            <a:extLst>
              <a:ext uri="{FF2B5EF4-FFF2-40B4-BE49-F238E27FC236}">
                <a16:creationId xmlns:a16="http://schemas.microsoft.com/office/drawing/2014/main" id="{9C5F34E0-DE4D-4D7B-ABA6-9A1B0B8C8CDD}"/>
              </a:ext>
            </a:extLst>
          </p:cNvPr>
          <p:cNvSpPr>
            <a:spLocks noGrp="1"/>
          </p:cNvSpPr>
          <p:nvPr>
            <p:ph type="dt" sz="half" idx="10"/>
          </p:nvPr>
        </p:nvSpPr>
        <p:spPr/>
        <p:txBody>
          <a:bodyPr/>
          <a:lstStyle/>
          <a:p>
            <a:fld id="{F51AEA97-B4DE-4A57-AFC1-0C17646DEF59}" type="datetimeFigureOut">
              <a:rPr lang="es-419" smtClean="0"/>
              <a:t>27/2/2018</a:t>
            </a:fld>
            <a:endParaRPr lang="es-419"/>
          </a:p>
        </p:txBody>
      </p:sp>
      <p:sp>
        <p:nvSpPr>
          <p:cNvPr id="4" name="Marcador de pie de página 3">
            <a:extLst>
              <a:ext uri="{FF2B5EF4-FFF2-40B4-BE49-F238E27FC236}">
                <a16:creationId xmlns:a16="http://schemas.microsoft.com/office/drawing/2014/main" id="{6C63C531-B27B-48E4-B0C0-C651960CEA6B}"/>
              </a:ext>
            </a:extLst>
          </p:cNvPr>
          <p:cNvSpPr>
            <a:spLocks noGrp="1"/>
          </p:cNvSpPr>
          <p:nvPr>
            <p:ph type="ftr" sz="quarter" idx="11"/>
          </p:nvPr>
        </p:nvSpPr>
        <p:spPr/>
        <p:txBody>
          <a:bodyPr/>
          <a:lstStyle/>
          <a:p>
            <a:endParaRPr lang="es-419"/>
          </a:p>
        </p:txBody>
      </p:sp>
      <p:sp>
        <p:nvSpPr>
          <p:cNvPr id="5" name="Marcador de número de diapositiva 4">
            <a:extLst>
              <a:ext uri="{FF2B5EF4-FFF2-40B4-BE49-F238E27FC236}">
                <a16:creationId xmlns:a16="http://schemas.microsoft.com/office/drawing/2014/main" id="{7F0DE4EC-9FAD-4A7C-9554-3DA529CA9736}"/>
              </a:ext>
            </a:extLst>
          </p:cNvPr>
          <p:cNvSpPr>
            <a:spLocks noGrp="1"/>
          </p:cNvSpPr>
          <p:nvPr>
            <p:ph type="sldNum" sz="quarter" idx="12"/>
          </p:nvPr>
        </p:nvSpPr>
        <p:spPr/>
        <p:txBody>
          <a:bodyPr/>
          <a:lstStyle/>
          <a:p>
            <a:fld id="{D84DBF2F-D6F4-4DD8-B506-AA56EF925A02}" type="slidenum">
              <a:t>‹Nº›</a:t>
            </a:fld>
            <a:endParaRPr lang="es-419"/>
          </a:p>
        </p:txBody>
      </p:sp>
    </p:spTree>
    <p:extLst>
      <p:ext uri="{BB962C8B-B14F-4D97-AF65-F5344CB8AC3E}">
        <p14:creationId xmlns:p14="http://schemas.microsoft.com/office/powerpoint/2010/main" val="86289916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5304E443-3258-4EE2-B7AB-EAF27C2375C6}"/>
              </a:ext>
            </a:extLst>
          </p:cNvPr>
          <p:cNvSpPr>
            <a:spLocks noGrp="1"/>
          </p:cNvSpPr>
          <p:nvPr>
            <p:ph type="dt" sz="half" idx="10"/>
          </p:nvPr>
        </p:nvSpPr>
        <p:spPr/>
        <p:txBody>
          <a:bodyPr/>
          <a:lstStyle/>
          <a:p>
            <a:fld id="{F51AEA97-B4DE-4A57-AFC1-0C17646DEF59}" type="datetimeFigureOut">
              <a:rPr lang="es-419" smtClean="0"/>
              <a:t>27/2/2018</a:t>
            </a:fld>
            <a:endParaRPr lang="es-419"/>
          </a:p>
        </p:txBody>
      </p:sp>
      <p:sp>
        <p:nvSpPr>
          <p:cNvPr id="3" name="Marcador de pie de página 2">
            <a:extLst>
              <a:ext uri="{FF2B5EF4-FFF2-40B4-BE49-F238E27FC236}">
                <a16:creationId xmlns:a16="http://schemas.microsoft.com/office/drawing/2014/main" id="{0089E832-74A7-494C-B71A-1EFA703B2EBC}"/>
              </a:ext>
            </a:extLst>
          </p:cNvPr>
          <p:cNvSpPr>
            <a:spLocks noGrp="1"/>
          </p:cNvSpPr>
          <p:nvPr>
            <p:ph type="ftr" sz="quarter" idx="11"/>
          </p:nvPr>
        </p:nvSpPr>
        <p:spPr/>
        <p:txBody>
          <a:bodyPr/>
          <a:lstStyle/>
          <a:p>
            <a:endParaRPr lang="es-419"/>
          </a:p>
        </p:txBody>
      </p:sp>
      <p:sp>
        <p:nvSpPr>
          <p:cNvPr id="4" name="Marcador de número de diapositiva 3">
            <a:extLst>
              <a:ext uri="{FF2B5EF4-FFF2-40B4-BE49-F238E27FC236}">
                <a16:creationId xmlns:a16="http://schemas.microsoft.com/office/drawing/2014/main" id="{DD54D08A-8C0D-4305-9B7F-F27BB5E87D25}"/>
              </a:ext>
            </a:extLst>
          </p:cNvPr>
          <p:cNvSpPr>
            <a:spLocks noGrp="1"/>
          </p:cNvSpPr>
          <p:nvPr>
            <p:ph type="sldNum" sz="quarter" idx="12"/>
          </p:nvPr>
        </p:nvSpPr>
        <p:spPr/>
        <p:txBody>
          <a:bodyPr/>
          <a:lstStyle/>
          <a:p>
            <a:fld id="{FFE8E5B5-CED2-4E9B-94B2-D567DDFA0F59}" type="slidenum">
              <a:t>‹Nº›</a:t>
            </a:fld>
            <a:endParaRPr lang="es-419"/>
          </a:p>
        </p:txBody>
      </p:sp>
    </p:spTree>
    <p:extLst>
      <p:ext uri="{BB962C8B-B14F-4D97-AF65-F5344CB8AC3E}">
        <p14:creationId xmlns:p14="http://schemas.microsoft.com/office/powerpoint/2010/main" val="3239775035"/>
      </p:ext>
    </p:extLst>
  </p:cSld>
  <p:clrMapOvr>
    <a:masterClrMapping/>
  </p:clrMapOvr>
  <p:hf sldNum="0"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CEDB413-B30F-4B55-A544-144D6F8B5CA2}"/>
              </a:ext>
            </a:extLst>
          </p:cNvPr>
          <p:cNvSpPr>
            <a:spLocks noGrp="1"/>
          </p:cNvSpPr>
          <p:nvPr>
            <p:ph type="title"/>
          </p:nvPr>
        </p:nvSpPr>
        <p:spPr>
          <a:xfrm>
            <a:off x="693738" y="503238"/>
            <a:ext cx="3251200" cy="1765300"/>
          </a:xfrm>
        </p:spPr>
        <p:txBody>
          <a:bodyPr anchor="b"/>
          <a:lstStyle>
            <a:lvl1pPr>
              <a:defRPr sz="3200"/>
            </a:lvl1pPr>
          </a:lstStyle>
          <a:p>
            <a:r>
              <a:rPr lang="es-ES"/>
              <a:t>Haga clic para modificar el estilo de título del patrón</a:t>
            </a:r>
            <a:endParaRPr lang="es-419"/>
          </a:p>
        </p:txBody>
      </p:sp>
      <p:sp>
        <p:nvSpPr>
          <p:cNvPr id="3" name="Marcador de contenido 2">
            <a:extLst>
              <a:ext uri="{FF2B5EF4-FFF2-40B4-BE49-F238E27FC236}">
                <a16:creationId xmlns:a16="http://schemas.microsoft.com/office/drawing/2014/main" id="{6B0008C5-72A5-487D-9484-7E9106E9842E}"/>
              </a:ext>
            </a:extLst>
          </p:cNvPr>
          <p:cNvSpPr>
            <a:spLocks noGrp="1"/>
          </p:cNvSpPr>
          <p:nvPr>
            <p:ph idx="1"/>
          </p:nvPr>
        </p:nvSpPr>
        <p:spPr>
          <a:xfrm>
            <a:off x="4286250" y="1089025"/>
            <a:ext cx="5102225" cy="53721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419"/>
          </a:p>
        </p:txBody>
      </p:sp>
      <p:sp>
        <p:nvSpPr>
          <p:cNvPr id="4" name="Marcador de texto 3">
            <a:extLst>
              <a:ext uri="{FF2B5EF4-FFF2-40B4-BE49-F238E27FC236}">
                <a16:creationId xmlns:a16="http://schemas.microsoft.com/office/drawing/2014/main" id="{C467A195-38A7-4A49-B8A0-B42465FAB9DA}"/>
              </a:ext>
            </a:extLst>
          </p:cNvPr>
          <p:cNvSpPr>
            <a:spLocks noGrp="1"/>
          </p:cNvSpPr>
          <p:nvPr>
            <p:ph type="body" sz="half" idx="2"/>
          </p:nvPr>
        </p:nvSpPr>
        <p:spPr>
          <a:xfrm>
            <a:off x="693738" y="2268538"/>
            <a:ext cx="3251200" cy="420052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los estilos de texto del patrón</a:t>
            </a:r>
          </a:p>
        </p:txBody>
      </p:sp>
      <p:sp>
        <p:nvSpPr>
          <p:cNvPr id="5" name="Marcador de fecha 4">
            <a:extLst>
              <a:ext uri="{FF2B5EF4-FFF2-40B4-BE49-F238E27FC236}">
                <a16:creationId xmlns:a16="http://schemas.microsoft.com/office/drawing/2014/main" id="{768AA8F2-1175-487A-BA90-2091C1FF3915}"/>
              </a:ext>
            </a:extLst>
          </p:cNvPr>
          <p:cNvSpPr>
            <a:spLocks noGrp="1"/>
          </p:cNvSpPr>
          <p:nvPr>
            <p:ph type="dt" sz="half" idx="10"/>
          </p:nvPr>
        </p:nvSpPr>
        <p:spPr/>
        <p:txBody>
          <a:bodyPr/>
          <a:lstStyle/>
          <a:p>
            <a:fld id="{F51AEA97-B4DE-4A57-AFC1-0C17646DEF59}" type="datetimeFigureOut">
              <a:rPr lang="es-419" smtClean="0"/>
              <a:t>27/2/2018</a:t>
            </a:fld>
            <a:endParaRPr lang="es-419"/>
          </a:p>
        </p:txBody>
      </p:sp>
      <p:sp>
        <p:nvSpPr>
          <p:cNvPr id="6" name="Marcador de pie de página 5">
            <a:extLst>
              <a:ext uri="{FF2B5EF4-FFF2-40B4-BE49-F238E27FC236}">
                <a16:creationId xmlns:a16="http://schemas.microsoft.com/office/drawing/2014/main" id="{918A8FFB-3FF1-44B8-AB1E-7774D6BCDF9A}"/>
              </a:ext>
            </a:extLst>
          </p:cNvPr>
          <p:cNvSpPr>
            <a:spLocks noGrp="1"/>
          </p:cNvSpPr>
          <p:nvPr>
            <p:ph type="ftr" sz="quarter" idx="11"/>
          </p:nvPr>
        </p:nvSpPr>
        <p:spPr/>
        <p:txBody>
          <a:bodyPr/>
          <a:lstStyle/>
          <a:p>
            <a:endParaRPr lang="es-419"/>
          </a:p>
        </p:txBody>
      </p:sp>
      <p:sp>
        <p:nvSpPr>
          <p:cNvPr id="7" name="Marcador de número de diapositiva 6">
            <a:extLst>
              <a:ext uri="{FF2B5EF4-FFF2-40B4-BE49-F238E27FC236}">
                <a16:creationId xmlns:a16="http://schemas.microsoft.com/office/drawing/2014/main" id="{2B44F64B-3BBC-4977-AA2B-2CCF0635B301}"/>
              </a:ext>
            </a:extLst>
          </p:cNvPr>
          <p:cNvSpPr>
            <a:spLocks noGrp="1"/>
          </p:cNvSpPr>
          <p:nvPr>
            <p:ph type="sldNum" sz="quarter" idx="12"/>
          </p:nvPr>
        </p:nvSpPr>
        <p:spPr/>
        <p:txBody>
          <a:bodyPr/>
          <a:lstStyle/>
          <a:p>
            <a:fld id="{460F06C2-FBFA-498B-81D5-A31CFB831E40}" type="slidenum">
              <a:t>‹Nº›</a:t>
            </a:fld>
            <a:endParaRPr lang="es-419"/>
          </a:p>
        </p:txBody>
      </p:sp>
    </p:spTree>
    <p:extLst>
      <p:ext uri="{BB962C8B-B14F-4D97-AF65-F5344CB8AC3E}">
        <p14:creationId xmlns:p14="http://schemas.microsoft.com/office/powerpoint/2010/main" val="10865036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355AC47-9196-474C-975A-9DF07E4054A2}"/>
              </a:ext>
            </a:extLst>
          </p:cNvPr>
          <p:cNvSpPr>
            <a:spLocks noGrp="1"/>
          </p:cNvSpPr>
          <p:nvPr>
            <p:ph type="title"/>
          </p:nvPr>
        </p:nvSpPr>
        <p:spPr/>
        <p:txBody>
          <a:bodyPr/>
          <a:lstStyle/>
          <a:p>
            <a:r>
              <a:rPr lang="es-ES"/>
              <a:t>Haga clic para modificar el estilo de título del patrón</a:t>
            </a:r>
            <a:endParaRPr lang="es-419"/>
          </a:p>
        </p:txBody>
      </p:sp>
      <p:sp>
        <p:nvSpPr>
          <p:cNvPr id="3" name="Marcador de contenido 2">
            <a:extLst>
              <a:ext uri="{FF2B5EF4-FFF2-40B4-BE49-F238E27FC236}">
                <a16:creationId xmlns:a16="http://schemas.microsoft.com/office/drawing/2014/main" id="{944118D9-5E2E-4273-9701-21C888C3AA17}"/>
              </a:ext>
            </a:extLst>
          </p:cNvPr>
          <p:cNvSpPr>
            <a:spLocks noGrp="1"/>
          </p:cNvSpPr>
          <p:nvPr>
            <p:ph idx="1"/>
          </p:nvPr>
        </p:nvSpPr>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419"/>
          </a:p>
        </p:txBody>
      </p:sp>
      <p:sp>
        <p:nvSpPr>
          <p:cNvPr id="4" name="Marcador de fecha 3">
            <a:extLst>
              <a:ext uri="{FF2B5EF4-FFF2-40B4-BE49-F238E27FC236}">
                <a16:creationId xmlns:a16="http://schemas.microsoft.com/office/drawing/2014/main" id="{EAB14D89-2E39-4ABB-80F2-C7584D21852C}"/>
              </a:ext>
            </a:extLst>
          </p:cNvPr>
          <p:cNvSpPr>
            <a:spLocks noGrp="1"/>
          </p:cNvSpPr>
          <p:nvPr>
            <p:ph type="dt" sz="half" idx="10"/>
          </p:nvPr>
        </p:nvSpPr>
        <p:spPr/>
        <p:txBody>
          <a:bodyPr/>
          <a:lstStyle/>
          <a:p>
            <a:pPr lvl="0"/>
            <a:endParaRPr lang="es-CO"/>
          </a:p>
        </p:txBody>
      </p:sp>
      <p:sp>
        <p:nvSpPr>
          <p:cNvPr id="5" name="Marcador de pie de página 4">
            <a:extLst>
              <a:ext uri="{FF2B5EF4-FFF2-40B4-BE49-F238E27FC236}">
                <a16:creationId xmlns:a16="http://schemas.microsoft.com/office/drawing/2014/main" id="{6D1C1FFB-A912-48EE-9D4D-AF86BD4C7DA0}"/>
              </a:ext>
            </a:extLst>
          </p:cNvPr>
          <p:cNvSpPr>
            <a:spLocks noGrp="1"/>
          </p:cNvSpPr>
          <p:nvPr>
            <p:ph type="ftr" sz="quarter" idx="11"/>
          </p:nvPr>
        </p:nvSpPr>
        <p:spPr/>
        <p:txBody>
          <a:bodyPr/>
          <a:lstStyle/>
          <a:p>
            <a:pPr lvl="0"/>
            <a:endParaRPr lang="es-CO"/>
          </a:p>
        </p:txBody>
      </p:sp>
      <p:sp>
        <p:nvSpPr>
          <p:cNvPr id="6" name="Marcador de número de diapositiva 5">
            <a:extLst>
              <a:ext uri="{FF2B5EF4-FFF2-40B4-BE49-F238E27FC236}">
                <a16:creationId xmlns:a16="http://schemas.microsoft.com/office/drawing/2014/main" id="{05824672-9128-4874-A603-7D28A68F1666}"/>
              </a:ext>
            </a:extLst>
          </p:cNvPr>
          <p:cNvSpPr>
            <a:spLocks noGrp="1"/>
          </p:cNvSpPr>
          <p:nvPr>
            <p:ph type="sldNum" sz="quarter" idx="12"/>
          </p:nvPr>
        </p:nvSpPr>
        <p:spPr/>
        <p:txBody>
          <a:bodyPr/>
          <a:lstStyle/>
          <a:p>
            <a:pPr lvl="0"/>
            <a:fld id="{4DC828A6-E03D-4B57-B9D7-BA18DB4658F4}" type="slidenum">
              <a:t>‹Nº›</a:t>
            </a:fld>
            <a:endParaRPr lang="es-CO"/>
          </a:p>
        </p:txBody>
      </p:sp>
    </p:spTree>
    <p:extLst>
      <p:ext uri="{BB962C8B-B14F-4D97-AF65-F5344CB8AC3E}">
        <p14:creationId xmlns:p14="http://schemas.microsoft.com/office/powerpoint/2010/main" val="56419717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6AA8A55-243D-4931-B479-74E46B23F162}"/>
              </a:ext>
            </a:extLst>
          </p:cNvPr>
          <p:cNvSpPr>
            <a:spLocks noGrp="1"/>
          </p:cNvSpPr>
          <p:nvPr>
            <p:ph type="title"/>
          </p:nvPr>
        </p:nvSpPr>
        <p:spPr>
          <a:xfrm>
            <a:off x="693738" y="503238"/>
            <a:ext cx="3251200" cy="1765300"/>
          </a:xfrm>
        </p:spPr>
        <p:txBody>
          <a:bodyPr anchor="b"/>
          <a:lstStyle>
            <a:lvl1pPr>
              <a:defRPr sz="3200"/>
            </a:lvl1pPr>
          </a:lstStyle>
          <a:p>
            <a:r>
              <a:rPr lang="es-ES"/>
              <a:t>Haga clic para modificar el estilo de título del patrón</a:t>
            </a:r>
            <a:endParaRPr lang="es-419"/>
          </a:p>
        </p:txBody>
      </p:sp>
      <p:sp>
        <p:nvSpPr>
          <p:cNvPr id="3" name="Marcador de posición de imagen 2">
            <a:extLst>
              <a:ext uri="{FF2B5EF4-FFF2-40B4-BE49-F238E27FC236}">
                <a16:creationId xmlns:a16="http://schemas.microsoft.com/office/drawing/2014/main" id="{BB361B28-2335-44F7-A2E3-4C308BD587AD}"/>
              </a:ext>
            </a:extLst>
          </p:cNvPr>
          <p:cNvSpPr>
            <a:spLocks noGrp="1"/>
          </p:cNvSpPr>
          <p:nvPr>
            <p:ph type="pic" idx="1"/>
          </p:nvPr>
        </p:nvSpPr>
        <p:spPr>
          <a:xfrm>
            <a:off x="4286250" y="1089025"/>
            <a:ext cx="5102225" cy="5372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419"/>
          </a:p>
        </p:txBody>
      </p:sp>
      <p:sp>
        <p:nvSpPr>
          <p:cNvPr id="4" name="Marcador de texto 3">
            <a:extLst>
              <a:ext uri="{FF2B5EF4-FFF2-40B4-BE49-F238E27FC236}">
                <a16:creationId xmlns:a16="http://schemas.microsoft.com/office/drawing/2014/main" id="{4C847400-1A26-42E8-97EE-5466E8567056}"/>
              </a:ext>
            </a:extLst>
          </p:cNvPr>
          <p:cNvSpPr>
            <a:spLocks noGrp="1"/>
          </p:cNvSpPr>
          <p:nvPr>
            <p:ph type="body" sz="half" idx="2"/>
          </p:nvPr>
        </p:nvSpPr>
        <p:spPr>
          <a:xfrm>
            <a:off x="693738" y="2268538"/>
            <a:ext cx="3251200" cy="420052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los estilos de texto del patrón</a:t>
            </a:r>
          </a:p>
        </p:txBody>
      </p:sp>
      <p:sp>
        <p:nvSpPr>
          <p:cNvPr id="5" name="Marcador de fecha 4">
            <a:extLst>
              <a:ext uri="{FF2B5EF4-FFF2-40B4-BE49-F238E27FC236}">
                <a16:creationId xmlns:a16="http://schemas.microsoft.com/office/drawing/2014/main" id="{1D891B33-FDDD-4A3B-99D4-BA73EE304A70}"/>
              </a:ext>
            </a:extLst>
          </p:cNvPr>
          <p:cNvSpPr>
            <a:spLocks noGrp="1"/>
          </p:cNvSpPr>
          <p:nvPr>
            <p:ph type="dt" sz="half" idx="10"/>
          </p:nvPr>
        </p:nvSpPr>
        <p:spPr/>
        <p:txBody>
          <a:bodyPr/>
          <a:lstStyle/>
          <a:p>
            <a:fld id="{F51AEA97-B4DE-4A57-AFC1-0C17646DEF59}" type="datetimeFigureOut">
              <a:rPr lang="es-419" smtClean="0"/>
              <a:t>27/2/2018</a:t>
            </a:fld>
            <a:endParaRPr lang="es-419"/>
          </a:p>
        </p:txBody>
      </p:sp>
      <p:sp>
        <p:nvSpPr>
          <p:cNvPr id="6" name="Marcador de pie de página 5">
            <a:extLst>
              <a:ext uri="{FF2B5EF4-FFF2-40B4-BE49-F238E27FC236}">
                <a16:creationId xmlns:a16="http://schemas.microsoft.com/office/drawing/2014/main" id="{53E6BF3C-F49E-4F5B-8E25-256D21EBD10D}"/>
              </a:ext>
            </a:extLst>
          </p:cNvPr>
          <p:cNvSpPr>
            <a:spLocks noGrp="1"/>
          </p:cNvSpPr>
          <p:nvPr>
            <p:ph type="ftr" sz="quarter" idx="11"/>
          </p:nvPr>
        </p:nvSpPr>
        <p:spPr/>
        <p:txBody>
          <a:bodyPr/>
          <a:lstStyle/>
          <a:p>
            <a:endParaRPr lang="es-419"/>
          </a:p>
        </p:txBody>
      </p:sp>
      <p:sp>
        <p:nvSpPr>
          <p:cNvPr id="7" name="Marcador de número de diapositiva 6">
            <a:extLst>
              <a:ext uri="{FF2B5EF4-FFF2-40B4-BE49-F238E27FC236}">
                <a16:creationId xmlns:a16="http://schemas.microsoft.com/office/drawing/2014/main" id="{169ECF3D-60C0-42A1-B675-1F4C69FFA385}"/>
              </a:ext>
            </a:extLst>
          </p:cNvPr>
          <p:cNvSpPr>
            <a:spLocks noGrp="1"/>
          </p:cNvSpPr>
          <p:nvPr>
            <p:ph type="sldNum" sz="quarter" idx="12"/>
          </p:nvPr>
        </p:nvSpPr>
        <p:spPr/>
        <p:txBody>
          <a:bodyPr/>
          <a:lstStyle/>
          <a:p>
            <a:fld id="{366218C4-1B0C-453C-A340-8B0112A8DA2B}" type="slidenum">
              <a:t>‹Nº›</a:t>
            </a:fld>
            <a:endParaRPr lang="es-419"/>
          </a:p>
        </p:txBody>
      </p:sp>
    </p:spTree>
    <p:extLst>
      <p:ext uri="{BB962C8B-B14F-4D97-AF65-F5344CB8AC3E}">
        <p14:creationId xmlns:p14="http://schemas.microsoft.com/office/powerpoint/2010/main" val="307135305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37F3863-C3AA-4A4A-9709-90D4166442DE}"/>
              </a:ext>
            </a:extLst>
          </p:cNvPr>
          <p:cNvSpPr>
            <a:spLocks noGrp="1"/>
          </p:cNvSpPr>
          <p:nvPr>
            <p:ph type="title"/>
          </p:nvPr>
        </p:nvSpPr>
        <p:spPr/>
        <p:txBody>
          <a:bodyPr/>
          <a:lstStyle/>
          <a:p>
            <a:r>
              <a:rPr lang="es-ES"/>
              <a:t>Haga clic para modificar el estilo de título del patrón</a:t>
            </a:r>
            <a:endParaRPr lang="es-419"/>
          </a:p>
        </p:txBody>
      </p:sp>
      <p:sp>
        <p:nvSpPr>
          <p:cNvPr id="3" name="Marcador de texto vertical 2">
            <a:extLst>
              <a:ext uri="{FF2B5EF4-FFF2-40B4-BE49-F238E27FC236}">
                <a16:creationId xmlns:a16="http://schemas.microsoft.com/office/drawing/2014/main" id="{F31B1256-0C88-4333-8E65-410A4F536818}"/>
              </a:ext>
            </a:extLst>
          </p:cNvPr>
          <p:cNvSpPr>
            <a:spLocks noGrp="1"/>
          </p:cNvSpPr>
          <p:nvPr>
            <p:ph type="body" orient="vert" idx="1"/>
          </p:nvPr>
        </p:nvSpPr>
        <p:spPr/>
        <p:txBody>
          <a:bodyPr vert="eaVe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419"/>
          </a:p>
        </p:txBody>
      </p:sp>
      <p:sp>
        <p:nvSpPr>
          <p:cNvPr id="4" name="Marcador de fecha 3">
            <a:extLst>
              <a:ext uri="{FF2B5EF4-FFF2-40B4-BE49-F238E27FC236}">
                <a16:creationId xmlns:a16="http://schemas.microsoft.com/office/drawing/2014/main" id="{625AC922-EE52-44AD-B9C3-3616319EF385}"/>
              </a:ext>
            </a:extLst>
          </p:cNvPr>
          <p:cNvSpPr>
            <a:spLocks noGrp="1"/>
          </p:cNvSpPr>
          <p:nvPr>
            <p:ph type="dt" sz="half" idx="10"/>
          </p:nvPr>
        </p:nvSpPr>
        <p:spPr/>
        <p:txBody>
          <a:bodyPr/>
          <a:lstStyle/>
          <a:p>
            <a:fld id="{F51AEA97-B4DE-4A57-AFC1-0C17646DEF59}" type="datetimeFigureOut">
              <a:rPr lang="es-419" smtClean="0"/>
              <a:t>27/2/2018</a:t>
            </a:fld>
            <a:endParaRPr lang="es-419"/>
          </a:p>
        </p:txBody>
      </p:sp>
      <p:sp>
        <p:nvSpPr>
          <p:cNvPr id="5" name="Marcador de pie de página 4">
            <a:extLst>
              <a:ext uri="{FF2B5EF4-FFF2-40B4-BE49-F238E27FC236}">
                <a16:creationId xmlns:a16="http://schemas.microsoft.com/office/drawing/2014/main" id="{D35E551A-A2E7-438A-BB39-9FF99034DCDF}"/>
              </a:ext>
            </a:extLst>
          </p:cNvPr>
          <p:cNvSpPr>
            <a:spLocks noGrp="1"/>
          </p:cNvSpPr>
          <p:nvPr>
            <p:ph type="ftr" sz="quarter" idx="11"/>
          </p:nvPr>
        </p:nvSpPr>
        <p:spPr/>
        <p:txBody>
          <a:bodyPr/>
          <a:lstStyle/>
          <a:p>
            <a:endParaRPr lang="es-419"/>
          </a:p>
        </p:txBody>
      </p:sp>
      <p:sp>
        <p:nvSpPr>
          <p:cNvPr id="6" name="Marcador de número de diapositiva 5">
            <a:extLst>
              <a:ext uri="{FF2B5EF4-FFF2-40B4-BE49-F238E27FC236}">
                <a16:creationId xmlns:a16="http://schemas.microsoft.com/office/drawing/2014/main" id="{73F62DBE-62C6-4467-89AD-6E361FF7851A}"/>
              </a:ext>
            </a:extLst>
          </p:cNvPr>
          <p:cNvSpPr>
            <a:spLocks noGrp="1"/>
          </p:cNvSpPr>
          <p:nvPr>
            <p:ph type="sldNum" sz="quarter" idx="12"/>
          </p:nvPr>
        </p:nvSpPr>
        <p:spPr/>
        <p:txBody>
          <a:bodyPr/>
          <a:lstStyle/>
          <a:p>
            <a:fld id="{EB3F8386-E4A5-48FC-979E-8DC7001EF46B}" type="slidenum">
              <a:t>‹Nº›</a:t>
            </a:fld>
            <a:endParaRPr lang="es-419"/>
          </a:p>
        </p:txBody>
      </p:sp>
    </p:spTree>
    <p:extLst>
      <p:ext uri="{BB962C8B-B14F-4D97-AF65-F5344CB8AC3E}">
        <p14:creationId xmlns:p14="http://schemas.microsoft.com/office/powerpoint/2010/main" val="247430541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1DA5C508-2B66-4F90-9CD7-81E5F447B092}"/>
              </a:ext>
            </a:extLst>
          </p:cNvPr>
          <p:cNvSpPr>
            <a:spLocks noGrp="1"/>
          </p:cNvSpPr>
          <p:nvPr>
            <p:ph type="title" orient="vert"/>
          </p:nvPr>
        </p:nvSpPr>
        <p:spPr>
          <a:xfrm>
            <a:off x="7213600" y="403225"/>
            <a:ext cx="2173288" cy="6405563"/>
          </a:xfrm>
        </p:spPr>
        <p:txBody>
          <a:bodyPr vert="eaVert"/>
          <a:lstStyle/>
          <a:p>
            <a:r>
              <a:rPr lang="es-ES"/>
              <a:t>Haga clic para modificar el estilo de título del patrón</a:t>
            </a:r>
            <a:endParaRPr lang="es-419"/>
          </a:p>
        </p:txBody>
      </p:sp>
      <p:sp>
        <p:nvSpPr>
          <p:cNvPr id="3" name="Marcador de texto vertical 2">
            <a:extLst>
              <a:ext uri="{FF2B5EF4-FFF2-40B4-BE49-F238E27FC236}">
                <a16:creationId xmlns:a16="http://schemas.microsoft.com/office/drawing/2014/main" id="{AA1EF10D-C8E8-48ED-BA1C-8CB25DCDFB57}"/>
              </a:ext>
            </a:extLst>
          </p:cNvPr>
          <p:cNvSpPr>
            <a:spLocks noGrp="1"/>
          </p:cNvSpPr>
          <p:nvPr>
            <p:ph type="body" orient="vert" idx="1"/>
          </p:nvPr>
        </p:nvSpPr>
        <p:spPr>
          <a:xfrm>
            <a:off x="693738" y="403225"/>
            <a:ext cx="6367462" cy="6405563"/>
          </a:xfrm>
        </p:spPr>
        <p:txBody>
          <a:bodyPr vert="eaVe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419"/>
          </a:p>
        </p:txBody>
      </p:sp>
      <p:sp>
        <p:nvSpPr>
          <p:cNvPr id="4" name="Marcador de fecha 3">
            <a:extLst>
              <a:ext uri="{FF2B5EF4-FFF2-40B4-BE49-F238E27FC236}">
                <a16:creationId xmlns:a16="http://schemas.microsoft.com/office/drawing/2014/main" id="{4D57AC3B-3627-4C83-9475-ED9BFD2D8360}"/>
              </a:ext>
            </a:extLst>
          </p:cNvPr>
          <p:cNvSpPr>
            <a:spLocks noGrp="1"/>
          </p:cNvSpPr>
          <p:nvPr>
            <p:ph type="dt" sz="half" idx="10"/>
          </p:nvPr>
        </p:nvSpPr>
        <p:spPr/>
        <p:txBody>
          <a:bodyPr/>
          <a:lstStyle/>
          <a:p>
            <a:fld id="{F51AEA97-B4DE-4A57-AFC1-0C17646DEF59}" type="datetimeFigureOut">
              <a:rPr lang="es-419" smtClean="0"/>
              <a:t>27/2/2018</a:t>
            </a:fld>
            <a:endParaRPr lang="es-419"/>
          </a:p>
        </p:txBody>
      </p:sp>
      <p:sp>
        <p:nvSpPr>
          <p:cNvPr id="5" name="Marcador de pie de página 4">
            <a:extLst>
              <a:ext uri="{FF2B5EF4-FFF2-40B4-BE49-F238E27FC236}">
                <a16:creationId xmlns:a16="http://schemas.microsoft.com/office/drawing/2014/main" id="{CE2E26D7-C960-46AB-9248-9B9A3CFECC82}"/>
              </a:ext>
            </a:extLst>
          </p:cNvPr>
          <p:cNvSpPr>
            <a:spLocks noGrp="1"/>
          </p:cNvSpPr>
          <p:nvPr>
            <p:ph type="ftr" sz="quarter" idx="11"/>
          </p:nvPr>
        </p:nvSpPr>
        <p:spPr/>
        <p:txBody>
          <a:bodyPr/>
          <a:lstStyle/>
          <a:p>
            <a:endParaRPr lang="es-419"/>
          </a:p>
        </p:txBody>
      </p:sp>
      <p:sp>
        <p:nvSpPr>
          <p:cNvPr id="6" name="Marcador de número de diapositiva 5">
            <a:extLst>
              <a:ext uri="{FF2B5EF4-FFF2-40B4-BE49-F238E27FC236}">
                <a16:creationId xmlns:a16="http://schemas.microsoft.com/office/drawing/2014/main" id="{7CFB12D4-92EB-4C96-9E63-D6D0FA715CCC}"/>
              </a:ext>
            </a:extLst>
          </p:cNvPr>
          <p:cNvSpPr>
            <a:spLocks noGrp="1"/>
          </p:cNvSpPr>
          <p:nvPr>
            <p:ph type="sldNum" sz="quarter" idx="12"/>
          </p:nvPr>
        </p:nvSpPr>
        <p:spPr/>
        <p:txBody>
          <a:bodyPr/>
          <a:lstStyle/>
          <a:p>
            <a:fld id="{C54389DE-BCF7-460A-9EC9-EF46D654CF2A}" type="slidenum">
              <a:t>‹Nº›</a:t>
            </a:fld>
            <a:endParaRPr lang="es-419"/>
          </a:p>
        </p:txBody>
      </p:sp>
    </p:spTree>
    <p:extLst>
      <p:ext uri="{BB962C8B-B14F-4D97-AF65-F5344CB8AC3E}">
        <p14:creationId xmlns:p14="http://schemas.microsoft.com/office/powerpoint/2010/main" val="193024408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2C8076F-4AD0-41DD-9B60-A139456928F6}"/>
              </a:ext>
            </a:extLst>
          </p:cNvPr>
          <p:cNvSpPr>
            <a:spLocks noGrp="1"/>
          </p:cNvSpPr>
          <p:nvPr>
            <p:ph type="ctrTitle"/>
          </p:nvPr>
        </p:nvSpPr>
        <p:spPr>
          <a:xfrm>
            <a:off x="1260475" y="1236663"/>
            <a:ext cx="7559675" cy="2632075"/>
          </a:xfrm>
        </p:spPr>
        <p:txBody>
          <a:bodyPr anchor="b"/>
          <a:lstStyle>
            <a:lvl1pPr algn="ctr">
              <a:defRPr sz="6000"/>
            </a:lvl1pPr>
          </a:lstStyle>
          <a:p>
            <a:r>
              <a:rPr lang="es-ES"/>
              <a:t>Haga clic para modificar el estilo de título del patrón</a:t>
            </a:r>
            <a:endParaRPr lang="es-419"/>
          </a:p>
        </p:txBody>
      </p:sp>
      <p:sp>
        <p:nvSpPr>
          <p:cNvPr id="3" name="Subtítulo 2">
            <a:extLst>
              <a:ext uri="{FF2B5EF4-FFF2-40B4-BE49-F238E27FC236}">
                <a16:creationId xmlns:a16="http://schemas.microsoft.com/office/drawing/2014/main" id="{9EC61FFB-CC98-41F3-997D-A0782DB857B6}"/>
              </a:ext>
            </a:extLst>
          </p:cNvPr>
          <p:cNvSpPr>
            <a:spLocks noGrp="1"/>
          </p:cNvSpPr>
          <p:nvPr>
            <p:ph type="subTitle" idx="1"/>
          </p:nvPr>
        </p:nvSpPr>
        <p:spPr>
          <a:xfrm>
            <a:off x="1260475" y="3970338"/>
            <a:ext cx="7559675" cy="1825625"/>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419"/>
          </a:p>
        </p:txBody>
      </p:sp>
    </p:spTree>
    <p:extLst>
      <p:ext uri="{BB962C8B-B14F-4D97-AF65-F5344CB8AC3E}">
        <p14:creationId xmlns:p14="http://schemas.microsoft.com/office/powerpoint/2010/main" val="151737012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1A1A437-43D4-41AE-A568-A10050428C12}"/>
              </a:ext>
            </a:extLst>
          </p:cNvPr>
          <p:cNvSpPr>
            <a:spLocks noGrp="1"/>
          </p:cNvSpPr>
          <p:nvPr>
            <p:ph type="title"/>
          </p:nvPr>
        </p:nvSpPr>
        <p:spPr/>
        <p:txBody>
          <a:bodyPr/>
          <a:lstStyle/>
          <a:p>
            <a:r>
              <a:rPr lang="es-ES"/>
              <a:t>Haga clic para modificar el estilo de título del patrón</a:t>
            </a:r>
            <a:endParaRPr lang="es-419"/>
          </a:p>
        </p:txBody>
      </p:sp>
      <p:sp>
        <p:nvSpPr>
          <p:cNvPr id="3" name="Marcador de contenido 2">
            <a:extLst>
              <a:ext uri="{FF2B5EF4-FFF2-40B4-BE49-F238E27FC236}">
                <a16:creationId xmlns:a16="http://schemas.microsoft.com/office/drawing/2014/main" id="{0252D92B-8262-46C8-B33B-48D268B06866}"/>
              </a:ext>
            </a:extLst>
          </p:cNvPr>
          <p:cNvSpPr>
            <a:spLocks noGrp="1"/>
          </p:cNvSpPr>
          <p:nvPr>
            <p:ph idx="1"/>
          </p:nvPr>
        </p:nvSpPr>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419"/>
          </a:p>
        </p:txBody>
      </p:sp>
    </p:spTree>
    <p:extLst>
      <p:ext uri="{BB962C8B-B14F-4D97-AF65-F5344CB8AC3E}">
        <p14:creationId xmlns:p14="http://schemas.microsoft.com/office/powerpoint/2010/main" val="155972257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674857C-E791-47AD-B2C7-A2F77C534DC4}"/>
              </a:ext>
            </a:extLst>
          </p:cNvPr>
          <p:cNvSpPr>
            <a:spLocks noGrp="1"/>
          </p:cNvSpPr>
          <p:nvPr>
            <p:ph type="title"/>
          </p:nvPr>
        </p:nvSpPr>
        <p:spPr>
          <a:xfrm>
            <a:off x="687388" y="1884363"/>
            <a:ext cx="8694737" cy="3144837"/>
          </a:xfrm>
        </p:spPr>
        <p:txBody>
          <a:bodyPr anchor="b"/>
          <a:lstStyle>
            <a:lvl1pPr>
              <a:defRPr sz="6000"/>
            </a:lvl1pPr>
          </a:lstStyle>
          <a:p>
            <a:r>
              <a:rPr lang="es-ES"/>
              <a:t>Haga clic para modificar el estilo de título del patrón</a:t>
            </a:r>
            <a:endParaRPr lang="es-419"/>
          </a:p>
        </p:txBody>
      </p:sp>
      <p:sp>
        <p:nvSpPr>
          <p:cNvPr id="3" name="Marcador de texto 2">
            <a:extLst>
              <a:ext uri="{FF2B5EF4-FFF2-40B4-BE49-F238E27FC236}">
                <a16:creationId xmlns:a16="http://schemas.microsoft.com/office/drawing/2014/main" id="{C6123ECA-CE30-4010-9E71-BE4744183A49}"/>
              </a:ext>
            </a:extLst>
          </p:cNvPr>
          <p:cNvSpPr>
            <a:spLocks noGrp="1"/>
          </p:cNvSpPr>
          <p:nvPr>
            <p:ph type="body" idx="1"/>
          </p:nvPr>
        </p:nvSpPr>
        <p:spPr>
          <a:xfrm>
            <a:off x="687388" y="5059363"/>
            <a:ext cx="8694737" cy="16525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Editar los estilos de texto del patrón</a:t>
            </a:r>
          </a:p>
        </p:txBody>
      </p:sp>
    </p:spTree>
    <p:extLst>
      <p:ext uri="{BB962C8B-B14F-4D97-AF65-F5344CB8AC3E}">
        <p14:creationId xmlns:p14="http://schemas.microsoft.com/office/powerpoint/2010/main" val="221661416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B81E6FC-4E2A-4ACE-90A6-29A330E10E61}"/>
              </a:ext>
            </a:extLst>
          </p:cNvPr>
          <p:cNvSpPr>
            <a:spLocks noGrp="1"/>
          </p:cNvSpPr>
          <p:nvPr>
            <p:ph type="title"/>
          </p:nvPr>
        </p:nvSpPr>
        <p:spPr/>
        <p:txBody>
          <a:bodyPr/>
          <a:lstStyle/>
          <a:p>
            <a:r>
              <a:rPr lang="es-ES"/>
              <a:t>Haga clic para modificar el estilo de título del patrón</a:t>
            </a:r>
            <a:endParaRPr lang="es-419"/>
          </a:p>
        </p:txBody>
      </p:sp>
      <p:sp>
        <p:nvSpPr>
          <p:cNvPr id="3" name="Marcador de contenido 2">
            <a:extLst>
              <a:ext uri="{FF2B5EF4-FFF2-40B4-BE49-F238E27FC236}">
                <a16:creationId xmlns:a16="http://schemas.microsoft.com/office/drawing/2014/main" id="{6EA9DB25-88DA-4449-A593-40BA679C07C3}"/>
              </a:ext>
            </a:extLst>
          </p:cNvPr>
          <p:cNvSpPr>
            <a:spLocks noGrp="1"/>
          </p:cNvSpPr>
          <p:nvPr>
            <p:ph sz="half" idx="1"/>
          </p:nvPr>
        </p:nvSpPr>
        <p:spPr>
          <a:xfrm>
            <a:off x="503238" y="1768475"/>
            <a:ext cx="4459287" cy="4384675"/>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419"/>
          </a:p>
        </p:txBody>
      </p:sp>
      <p:sp>
        <p:nvSpPr>
          <p:cNvPr id="4" name="Marcador de contenido 3">
            <a:extLst>
              <a:ext uri="{FF2B5EF4-FFF2-40B4-BE49-F238E27FC236}">
                <a16:creationId xmlns:a16="http://schemas.microsoft.com/office/drawing/2014/main" id="{6629FFBF-B8D5-4945-BEC3-8BC3758F4681}"/>
              </a:ext>
            </a:extLst>
          </p:cNvPr>
          <p:cNvSpPr>
            <a:spLocks noGrp="1"/>
          </p:cNvSpPr>
          <p:nvPr>
            <p:ph sz="half" idx="2"/>
          </p:nvPr>
        </p:nvSpPr>
        <p:spPr>
          <a:xfrm>
            <a:off x="5114925" y="1768475"/>
            <a:ext cx="4460875" cy="4384675"/>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419"/>
          </a:p>
        </p:txBody>
      </p:sp>
    </p:spTree>
    <p:extLst>
      <p:ext uri="{BB962C8B-B14F-4D97-AF65-F5344CB8AC3E}">
        <p14:creationId xmlns:p14="http://schemas.microsoft.com/office/powerpoint/2010/main" val="195584895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58FFE4C-B8C3-4A8D-99BE-86338F453E06}"/>
              </a:ext>
            </a:extLst>
          </p:cNvPr>
          <p:cNvSpPr>
            <a:spLocks noGrp="1"/>
          </p:cNvSpPr>
          <p:nvPr>
            <p:ph type="title"/>
          </p:nvPr>
        </p:nvSpPr>
        <p:spPr>
          <a:xfrm>
            <a:off x="693738" y="403225"/>
            <a:ext cx="8694737" cy="1460500"/>
          </a:xfrm>
        </p:spPr>
        <p:txBody>
          <a:bodyPr/>
          <a:lstStyle/>
          <a:p>
            <a:r>
              <a:rPr lang="es-ES"/>
              <a:t>Haga clic para modificar el estilo de título del patrón</a:t>
            </a:r>
            <a:endParaRPr lang="es-419"/>
          </a:p>
        </p:txBody>
      </p:sp>
      <p:sp>
        <p:nvSpPr>
          <p:cNvPr id="3" name="Marcador de texto 2">
            <a:extLst>
              <a:ext uri="{FF2B5EF4-FFF2-40B4-BE49-F238E27FC236}">
                <a16:creationId xmlns:a16="http://schemas.microsoft.com/office/drawing/2014/main" id="{8169773D-FF2F-4546-BEE6-1BB379244C33}"/>
              </a:ext>
            </a:extLst>
          </p:cNvPr>
          <p:cNvSpPr>
            <a:spLocks noGrp="1"/>
          </p:cNvSpPr>
          <p:nvPr>
            <p:ph type="body" idx="1"/>
          </p:nvPr>
        </p:nvSpPr>
        <p:spPr>
          <a:xfrm>
            <a:off x="693738" y="1852613"/>
            <a:ext cx="4265612" cy="9080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4" name="Marcador de contenido 3">
            <a:extLst>
              <a:ext uri="{FF2B5EF4-FFF2-40B4-BE49-F238E27FC236}">
                <a16:creationId xmlns:a16="http://schemas.microsoft.com/office/drawing/2014/main" id="{6D8D1F54-B006-4675-9EAF-088302C90CFD}"/>
              </a:ext>
            </a:extLst>
          </p:cNvPr>
          <p:cNvSpPr>
            <a:spLocks noGrp="1"/>
          </p:cNvSpPr>
          <p:nvPr>
            <p:ph sz="half" idx="2"/>
          </p:nvPr>
        </p:nvSpPr>
        <p:spPr>
          <a:xfrm>
            <a:off x="693738" y="2760663"/>
            <a:ext cx="4265612" cy="4062412"/>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419"/>
          </a:p>
        </p:txBody>
      </p:sp>
      <p:sp>
        <p:nvSpPr>
          <p:cNvPr id="5" name="Marcador de texto 4">
            <a:extLst>
              <a:ext uri="{FF2B5EF4-FFF2-40B4-BE49-F238E27FC236}">
                <a16:creationId xmlns:a16="http://schemas.microsoft.com/office/drawing/2014/main" id="{E5C4F56F-86E6-4E97-AC7B-921D38E2F48C}"/>
              </a:ext>
            </a:extLst>
          </p:cNvPr>
          <p:cNvSpPr>
            <a:spLocks noGrp="1"/>
          </p:cNvSpPr>
          <p:nvPr>
            <p:ph type="body" sz="quarter" idx="3"/>
          </p:nvPr>
        </p:nvSpPr>
        <p:spPr>
          <a:xfrm>
            <a:off x="5103813" y="1852613"/>
            <a:ext cx="4284662" cy="9080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6" name="Marcador de contenido 5">
            <a:extLst>
              <a:ext uri="{FF2B5EF4-FFF2-40B4-BE49-F238E27FC236}">
                <a16:creationId xmlns:a16="http://schemas.microsoft.com/office/drawing/2014/main" id="{3AE7D091-DE98-400E-838F-501748739B06}"/>
              </a:ext>
            </a:extLst>
          </p:cNvPr>
          <p:cNvSpPr>
            <a:spLocks noGrp="1"/>
          </p:cNvSpPr>
          <p:nvPr>
            <p:ph sz="quarter" idx="4"/>
          </p:nvPr>
        </p:nvSpPr>
        <p:spPr>
          <a:xfrm>
            <a:off x="5103813" y="2760663"/>
            <a:ext cx="4284662" cy="4062412"/>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419"/>
          </a:p>
        </p:txBody>
      </p:sp>
    </p:spTree>
    <p:extLst>
      <p:ext uri="{BB962C8B-B14F-4D97-AF65-F5344CB8AC3E}">
        <p14:creationId xmlns:p14="http://schemas.microsoft.com/office/powerpoint/2010/main" val="362478826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11C6CEA-AFE7-4FD1-949C-43BD0E62D3CC}"/>
              </a:ext>
            </a:extLst>
          </p:cNvPr>
          <p:cNvSpPr>
            <a:spLocks noGrp="1"/>
          </p:cNvSpPr>
          <p:nvPr>
            <p:ph type="title"/>
          </p:nvPr>
        </p:nvSpPr>
        <p:spPr/>
        <p:txBody>
          <a:bodyPr/>
          <a:lstStyle/>
          <a:p>
            <a:r>
              <a:rPr lang="es-ES"/>
              <a:t>Haga clic para modificar el estilo de título del patrón</a:t>
            </a:r>
            <a:endParaRPr lang="es-419"/>
          </a:p>
        </p:txBody>
      </p:sp>
    </p:spTree>
    <p:extLst>
      <p:ext uri="{BB962C8B-B14F-4D97-AF65-F5344CB8AC3E}">
        <p14:creationId xmlns:p14="http://schemas.microsoft.com/office/powerpoint/2010/main" val="322773652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7973789"/>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A4A0E1A-A796-484A-8831-924EABFC9A1A}"/>
              </a:ext>
            </a:extLst>
          </p:cNvPr>
          <p:cNvSpPr>
            <a:spLocks noGrp="1"/>
          </p:cNvSpPr>
          <p:nvPr>
            <p:ph type="title"/>
          </p:nvPr>
        </p:nvSpPr>
        <p:spPr>
          <a:xfrm>
            <a:off x="687388" y="1884363"/>
            <a:ext cx="8694737" cy="3144837"/>
          </a:xfrm>
        </p:spPr>
        <p:txBody>
          <a:bodyPr anchor="b"/>
          <a:lstStyle>
            <a:lvl1pPr>
              <a:defRPr sz="6000"/>
            </a:lvl1pPr>
          </a:lstStyle>
          <a:p>
            <a:r>
              <a:rPr lang="es-ES"/>
              <a:t>Haga clic para modificar el estilo de título del patrón</a:t>
            </a:r>
            <a:endParaRPr lang="es-419"/>
          </a:p>
        </p:txBody>
      </p:sp>
      <p:sp>
        <p:nvSpPr>
          <p:cNvPr id="3" name="Marcador de texto 2">
            <a:extLst>
              <a:ext uri="{FF2B5EF4-FFF2-40B4-BE49-F238E27FC236}">
                <a16:creationId xmlns:a16="http://schemas.microsoft.com/office/drawing/2014/main" id="{56B6AFA1-2684-4CE6-87E0-387461948488}"/>
              </a:ext>
            </a:extLst>
          </p:cNvPr>
          <p:cNvSpPr>
            <a:spLocks noGrp="1"/>
          </p:cNvSpPr>
          <p:nvPr>
            <p:ph type="body" idx="1"/>
          </p:nvPr>
        </p:nvSpPr>
        <p:spPr>
          <a:xfrm>
            <a:off x="687388" y="5059363"/>
            <a:ext cx="8694737" cy="16525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Editar los estilos de texto del patrón</a:t>
            </a:r>
          </a:p>
        </p:txBody>
      </p:sp>
      <p:sp>
        <p:nvSpPr>
          <p:cNvPr id="4" name="Marcador de fecha 3">
            <a:extLst>
              <a:ext uri="{FF2B5EF4-FFF2-40B4-BE49-F238E27FC236}">
                <a16:creationId xmlns:a16="http://schemas.microsoft.com/office/drawing/2014/main" id="{D2F51978-281D-4EA7-B22D-6796E9C868DC}"/>
              </a:ext>
            </a:extLst>
          </p:cNvPr>
          <p:cNvSpPr>
            <a:spLocks noGrp="1"/>
          </p:cNvSpPr>
          <p:nvPr>
            <p:ph type="dt" sz="half" idx="10"/>
          </p:nvPr>
        </p:nvSpPr>
        <p:spPr/>
        <p:txBody>
          <a:bodyPr/>
          <a:lstStyle/>
          <a:p>
            <a:pPr lvl="0"/>
            <a:endParaRPr lang="es-CO"/>
          </a:p>
        </p:txBody>
      </p:sp>
      <p:sp>
        <p:nvSpPr>
          <p:cNvPr id="5" name="Marcador de pie de página 4">
            <a:extLst>
              <a:ext uri="{FF2B5EF4-FFF2-40B4-BE49-F238E27FC236}">
                <a16:creationId xmlns:a16="http://schemas.microsoft.com/office/drawing/2014/main" id="{7011CAD1-3F52-45E3-ACCF-221CEC63C960}"/>
              </a:ext>
            </a:extLst>
          </p:cNvPr>
          <p:cNvSpPr>
            <a:spLocks noGrp="1"/>
          </p:cNvSpPr>
          <p:nvPr>
            <p:ph type="ftr" sz="quarter" idx="11"/>
          </p:nvPr>
        </p:nvSpPr>
        <p:spPr/>
        <p:txBody>
          <a:bodyPr/>
          <a:lstStyle/>
          <a:p>
            <a:pPr lvl="0"/>
            <a:endParaRPr lang="es-CO"/>
          </a:p>
        </p:txBody>
      </p:sp>
      <p:sp>
        <p:nvSpPr>
          <p:cNvPr id="6" name="Marcador de número de diapositiva 5">
            <a:extLst>
              <a:ext uri="{FF2B5EF4-FFF2-40B4-BE49-F238E27FC236}">
                <a16:creationId xmlns:a16="http://schemas.microsoft.com/office/drawing/2014/main" id="{620F4E07-0590-49DA-848E-65B6D6C1E154}"/>
              </a:ext>
            </a:extLst>
          </p:cNvPr>
          <p:cNvSpPr>
            <a:spLocks noGrp="1"/>
          </p:cNvSpPr>
          <p:nvPr>
            <p:ph type="sldNum" sz="quarter" idx="12"/>
          </p:nvPr>
        </p:nvSpPr>
        <p:spPr/>
        <p:txBody>
          <a:bodyPr/>
          <a:lstStyle/>
          <a:p>
            <a:pPr lvl="0"/>
            <a:fld id="{40934881-A81D-4F90-9DBC-956610D610CD}" type="slidenum">
              <a:t>‹Nº›</a:t>
            </a:fld>
            <a:endParaRPr lang="es-CO"/>
          </a:p>
        </p:txBody>
      </p:sp>
    </p:spTree>
    <p:extLst>
      <p:ext uri="{BB962C8B-B14F-4D97-AF65-F5344CB8AC3E}">
        <p14:creationId xmlns:p14="http://schemas.microsoft.com/office/powerpoint/2010/main" val="121283588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0573A94-73FF-48EB-8459-FAA6C0573386}"/>
              </a:ext>
            </a:extLst>
          </p:cNvPr>
          <p:cNvSpPr>
            <a:spLocks noGrp="1"/>
          </p:cNvSpPr>
          <p:nvPr>
            <p:ph type="title"/>
          </p:nvPr>
        </p:nvSpPr>
        <p:spPr>
          <a:xfrm>
            <a:off x="693738" y="503238"/>
            <a:ext cx="3251200" cy="1765300"/>
          </a:xfrm>
        </p:spPr>
        <p:txBody>
          <a:bodyPr anchor="b"/>
          <a:lstStyle>
            <a:lvl1pPr>
              <a:defRPr sz="3200"/>
            </a:lvl1pPr>
          </a:lstStyle>
          <a:p>
            <a:r>
              <a:rPr lang="es-ES"/>
              <a:t>Haga clic para modificar el estilo de título del patrón</a:t>
            </a:r>
            <a:endParaRPr lang="es-419"/>
          </a:p>
        </p:txBody>
      </p:sp>
      <p:sp>
        <p:nvSpPr>
          <p:cNvPr id="3" name="Marcador de contenido 2">
            <a:extLst>
              <a:ext uri="{FF2B5EF4-FFF2-40B4-BE49-F238E27FC236}">
                <a16:creationId xmlns:a16="http://schemas.microsoft.com/office/drawing/2014/main" id="{509BD6FA-AD70-458C-B34B-150648461443}"/>
              </a:ext>
            </a:extLst>
          </p:cNvPr>
          <p:cNvSpPr>
            <a:spLocks noGrp="1"/>
          </p:cNvSpPr>
          <p:nvPr>
            <p:ph idx="1"/>
          </p:nvPr>
        </p:nvSpPr>
        <p:spPr>
          <a:xfrm>
            <a:off x="4286250" y="1089025"/>
            <a:ext cx="5102225" cy="53721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419"/>
          </a:p>
        </p:txBody>
      </p:sp>
      <p:sp>
        <p:nvSpPr>
          <p:cNvPr id="4" name="Marcador de texto 3">
            <a:extLst>
              <a:ext uri="{FF2B5EF4-FFF2-40B4-BE49-F238E27FC236}">
                <a16:creationId xmlns:a16="http://schemas.microsoft.com/office/drawing/2014/main" id="{3E16852C-3D2B-4D45-BBAD-831CA08C1EF4}"/>
              </a:ext>
            </a:extLst>
          </p:cNvPr>
          <p:cNvSpPr>
            <a:spLocks noGrp="1"/>
          </p:cNvSpPr>
          <p:nvPr>
            <p:ph type="body" sz="half" idx="2"/>
          </p:nvPr>
        </p:nvSpPr>
        <p:spPr>
          <a:xfrm>
            <a:off x="693738" y="2268538"/>
            <a:ext cx="3251200" cy="420052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los estilos de texto del patrón</a:t>
            </a:r>
          </a:p>
        </p:txBody>
      </p:sp>
    </p:spTree>
    <p:extLst>
      <p:ext uri="{BB962C8B-B14F-4D97-AF65-F5344CB8AC3E}">
        <p14:creationId xmlns:p14="http://schemas.microsoft.com/office/powerpoint/2010/main" val="241605758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3205B0B-7622-4DD2-B9F9-B92EE78FE28B}"/>
              </a:ext>
            </a:extLst>
          </p:cNvPr>
          <p:cNvSpPr>
            <a:spLocks noGrp="1"/>
          </p:cNvSpPr>
          <p:nvPr>
            <p:ph type="title"/>
          </p:nvPr>
        </p:nvSpPr>
        <p:spPr>
          <a:xfrm>
            <a:off x="693738" y="503238"/>
            <a:ext cx="3251200" cy="1765300"/>
          </a:xfrm>
        </p:spPr>
        <p:txBody>
          <a:bodyPr anchor="b"/>
          <a:lstStyle>
            <a:lvl1pPr>
              <a:defRPr sz="3200"/>
            </a:lvl1pPr>
          </a:lstStyle>
          <a:p>
            <a:r>
              <a:rPr lang="es-ES"/>
              <a:t>Haga clic para modificar el estilo de título del patrón</a:t>
            </a:r>
            <a:endParaRPr lang="es-419"/>
          </a:p>
        </p:txBody>
      </p:sp>
      <p:sp>
        <p:nvSpPr>
          <p:cNvPr id="3" name="Marcador de posición de imagen 2">
            <a:extLst>
              <a:ext uri="{FF2B5EF4-FFF2-40B4-BE49-F238E27FC236}">
                <a16:creationId xmlns:a16="http://schemas.microsoft.com/office/drawing/2014/main" id="{FB0159BC-1332-457B-8B46-D7479DE32A42}"/>
              </a:ext>
            </a:extLst>
          </p:cNvPr>
          <p:cNvSpPr>
            <a:spLocks noGrp="1"/>
          </p:cNvSpPr>
          <p:nvPr>
            <p:ph type="pic" idx="1"/>
          </p:nvPr>
        </p:nvSpPr>
        <p:spPr>
          <a:xfrm>
            <a:off x="4286250" y="1089025"/>
            <a:ext cx="5102225" cy="5372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419"/>
          </a:p>
        </p:txBody>
      </p:sp>
      <p:sp>
        <p:nvSpPr>
          <p:cNvPr id="4" name="Marcador de texto 3">
            <a:extLst>
              <a:ext uri="{FF2B5EF4-FFF2-40B4-BE49-F238E27FC236}">
                <a16:creationId xmlns:a16="http://schemas.microsoft.com/office/drawing/2014/main" id="{D758DD95-BCD2-40ED-808C-2909E81F6B7C}"/>
              </a:ext>
            </a:extLst>
          </p:cNvPr>
          <p:cNvSpPr>
            <a:spLocks noGrp="1"/>
          </p:cNvSpPr>
          <p:nvPr>
            <p:ph type="body" sz="half" idx="2"/>
          </p:nvPr>
        </p:nvSpPr>
        <p:spPr>
          <a:xfrm>
            <a:off x="693738" y="2268538"/>
            <a:ext cx="3251200" cy="420052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los estilos de texto del patrón</a:t>
            </a:r>
          </a:p>
        </p:txBody>
      </p:sp>
    </p:spTree>
    <p:extLst>
      <p:ext uri="{BB962C8B-B14F-4D97-AF65-F5344CB8AC3E}">
        <p14:creationId xmlns:p14="http://schemas.microsoft.com/office/powerpoint/2010/main" val="274762082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D2E9A71-0981-47D9-8D80-1E2EABB4A0AD}"/>
              </a:ext>
            </a:extLst>
          </p:cNvPr>
          <p:cNvSpPr>
            <a:spLocks noGrp="1"/>
          </p:cNvSpPr>
          <p:nvPr>
            <p:ph type="title"/>
          </p:nvPr>
        </p:nvSpPr>
        <p:spPr/>
        <p:txBody>
          <a:bodyPr/>
          <a:lstStyle/>
          <a:p>
            <a:r>
              <a:rPr lang="es-ES"/>
              <a:t>Haga clic para modificar el estilo de título del patrón</a:t>
            </a:r>
            <a:endParaRPr lang="es-419"/>
          </a:p>
        </p:txBody>
      </p:sp>
      <p:sp>
        <p:nvSpPr>
          <p:cNvPr id="3" name="Marcador de texto vertical 2">
            <a:extLst>
              <a:ext uri="{FF2B5EF4-FFF2-40B4-BE49-F238E27FC236}">
                <a16:creationId xmlns:a16="http://schemas.microsoft.com/office/drawing/2014/main" id="{771531F8-0A42-45A7-9C35-480744652A31}"/>
              </a:ext>
            </a:extLst>
          </p:cNvPr>
          <p:cNvSpPr>
            <a:spLocks noGrp="1"/>
          </p:cNvSpPr>
          <p:nvPr>
            <p:ph type="body" orient="vert" idx="1"/>
          </p:nvPr>
        </p:nvSpPr>
        <p:spPr/>
        <p:txBody>
          <a:bodyPr vert="eaVe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419"/>
          </a:p>
        </p:txBody>
      </p:sp>
    </p:spTree>
    <p:extLst>
      <p:ext uri="{BB962C8B-B14F-4D97-AF65-F5344CB8AC3E}">
        <p14:creationId xmlns:p14="http://schemas.microsoft.com/office/powerpoint/2010/main" val="377505191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6043428B-9AAE-475B-A90A-7B880C566D9A}"/>
              </a:ext>
            </a:extLst>
          </p:cNvPr>
          <p:cNvSpPr>
            <a:spLocks noGrp="1"/>
          </p:cNvSpPr>
          <p:nvPr>
            <p:ph type="title" orient="vert"/>
          </p:nvPr>
        </p:nvSpPr>
        <p:spPr>
          <a:xfrm>
            <a:off x="7308850" y="301625"/>
            <a:ext cx="2266950" cy="5851525"/>
          </a:xfrm>
        </p:spPr>
        <p:txBody>
          <a:bodyPr vert="eaVert"/>
          <a:lstStyle/>
          <a:p>
            <a:r>
              <a:rPr lang="es-ES"/>
              <a:t>Haga clic para modificar el estilo de título del patrón</a:t>
            </a:r>
            <a:endParaRPr lang="es-419"/>
          </a:p>
        </p:txBody>
      </p:sp>
      <p:sp>
        <p:nvSpPr>
          <p:cNvPr id="3" name="Marcador de texto vertical 2">
            <a:extLst>
              <a:ext uri="{FF2B5EF4-FFF2-40B4-BE49-F238E27FC236}">
                <a16:creationId xmlns:a16="http://schemas.microsoft.com/office/drawing/2014/main" id="{C1591151-8AD3-417C-A32E-3CD898FF0B9E}"/>
              </a:ext>
            </a:extLst>
          </p:cNvPr>
          <p:cNvSpPr>
            <a:spLocks noGrp="1"/>
          </p:cNvSpPr>
          <p:nvPr>
            <p:ph type="body" orient="vert" idx="1"/>
          </p:nvPr>
        </p:nvSpPr>
        <p:spPr>
          <a:xfrm>
            <a:off x="503238" y="301625"/>
            <a:ext cx="6653212" cy="5851525"/>
          </a:xfrm>
        </p:spPr>
        <p:txBody>
          <a:bodyPr vert="eaVe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419"/>
          </a:p>
        </p:txBody>
      </p:sp>
    </p:spTree>
    <p:extLst>
      <p:ext uri="{BB962C8B-B14F-4D97-AF65-F5344CB8AC3E}">
        <p14:creationId xmlns:p14="http://schemas.microsoft.com/office/powerpoint/2010/main" val="137594960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89BBB69-0FE1-4746-9665-E9018A61D67C}"/>
              </a:ext>
            </a:extLst>
          </p:cNvPr>
          <p:cNvSpPr>
            <a:spLocks noGrp="1"/>
          </p:cNvSpPr>
          <p:nvPr>
            <p:ph type="ctrTitle"/>
          </p:nvPr>
        </p:nvSpPr>
        <p:spPr>
          <a:xfrm>
            <a:off x="1260475" y="1236663"/>
            <a:ext cx="7559675" cy="2632075"/>
          </a:xfrm>
        </p:spPr>
        <p:txBody>
          <a:bodyPr anchor="b"/>
          <a:lstStyle>
            <a:lvl1pPr algn="ctr">
              <a:defRPr sz="6000"/>
            </a:lvl1pPr>
          </a:lstStyle>
          <a:p>
            <a:r>
              <a:rPr lang="es-ES"/>
              <a:t>Haga clic para modificar el estilo de título del patrón</a:t>
            </a:r>
            <a:endParaRPr lang="es-419"/>
          </a:p>
        </p:txBody>
      </p:sp>
      <p:sp>
        <p:nvSpPr>
          <p:cNvPr id="3" name="Subtítulo 2">
            <a:extLst>
              <a:ext uri="{FF2B5EF4-FFF2-40B4-BE49-F238E27FC236}">
                <a16:creationId xmlns:a16="http://schemas.microsoft.com/office/drawing/2014/main" id="{383B81E2-EA42-4F92-BA15-795004477E7B}"/>
              </a:ext>
            </a:extLst>
          </p:cNvPr>
          <p:cNvSpPr>
            <a:spLocks noGrp="1"/>
          </p:cNvSpPr>
          <p:nvPr>
            <p:ph type="subTitle" idx="1"/>
          </p:nvPr>
        </p:nvSpPr>
        <p:spPr>
          <a:xfrm>
            <a:off x="1260475" y="3970338"/>
            <a:ext cx="7559675" cy="1825625"/>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419"/>
          </a:p>
        </p:txBody>
      </p:sp>
      <p:sp>
        <p:nvSpPr>
          <p:cNvPr id="4" name="Marcador de fecha 3">
            <a:extLst>
              <a:ext uri="{FF2B5EF4-FFF2-40B4-BE49-F238E27FC236}">
                <a16:creationId xmlns:a16="http://schemas.microsoft.com/office/drawing/2014/main" id="{734EA714-4E15-4ECA-B264-C632842D0B24}"/>
              </a:ext>
            </a:extLst>
          </p:cNvPr>
          <p:cNvSpPr>
            <a:spLocks noGrp="1"/>
          </p:cNvSpPr>
          <p:nvPr>
            <p:ph type="dt" sz="half" idx="10"/>
          </p:nvPr>
        </p:nvSpPr>
        <p:spPr/>
        <p:txBody>
          <a:bodyPr/>
          <a:lstStyle/>
          <a:p>
            <a:fld id="{CE617FF4-2AC4-4909-8788-19D53D154649}" type="datetimeFigureOut">
              <a:rPr lang="es-419" smtClean="0"/>
              <a:t>27/2/2018</a:t>
            </a:fld>
            <a:endParaRPr lang="es-419"/>
          </a:p>
        </p:txBody>
      </p:sp>
      <p:sp>
        <p:nvSpPr>
          <p:cNvPr id="5" name="Marcador de pie de página 4">
            <a:extLst>
              <a:ext uri="{FF2B5EF4-FFF2-40B4-BE49-F238E27FC236}">
                <a16:creationId xmlns:a16="http://schemas.microsoft.com/office/drawing/2014/main" id="{FA5AC8FD-231E-4D95-B0BB-3A52E1071EC9}"/>
              </a:ext>
            </a:extLst>
          </p:cNvPr>
          <p:cNvSpPr>
            <a:spLocks noGrp="1"/>
          </p:cNvSpPr>
          <p:nvPr>
            <p:ph type="ftr" sz="quarter" idx="11"/>
          </p:nvPr>
        </p:nvSpPr>
        <p:spPr/>
        <p:txBody>
          <a:bodyPr/>
          <a:lstStyle/>
          <a:p>
            <a:endParaRPr lang="es-419"/>
          </a:p>
        </p:txBody>
      </p:sp>
      <p:sp>
        <p:nvSpPr>
          <p:cNvPr id="6" name="Marcador de número de diapositiva 5">
            <a:extLst>
              <a:ext uri="{FF2B5EF4-FFF2-40B4-BE49-F238E27FC236}">
                <a16:creationId xmlns:a16="http://schemas.microsoft.com/office/drawing/2014/main" id="{D46C87CB-4AF8-4D47-A663-B4E350ADA4DD}"/>
              </a:ext>
            </a:extLst>
          </p:cNvPr>
          <p:cNvSpPr>
            <a:spLocks noGrp="1"/>
          </p:cNvSpPr>
          <p:nvPr>
            <p:ph type="sldNum" sz="quarter" idx="12"/>
          </p:nvPr>
        </p:nvSpPr>
        <p:spPr/>
        <p:txBody>
          <a:bodyPr/>
          <a:lstStyle/>
          <a:p>
            <a:fld id="{3DA1161D-F414-4A93-A34E-DEEF2CE10CC6}" type="slidenum">
              <a:t>‹Nº›</a:t>
            </a:fld>
            <a:endParaRPr lang="es-419"/>
          </a:p>
        </p:txBody>
      </p:sp>
    </p:spTree>
    <p:extLst>
      <p:ext uri="{BB962C8B-B14F-4D97-AF65-F5344CB8AC3E}">
        <p14:creationId xmlns:p14="http://schemas.microsoft.com/office/powerpoint/2010/main" val="329938150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2C1F0A8-8A09-47F6-9E4B-13C6E75B7EF4}"/>
              </a:ext>
            </a:extLst>
          </p:cNvPr>
          <p:cNvSpPr>
            <a:spLocks noGrp="1"/>
          </p:cNvSpPr>
          <p:nvPr>
            <p:ph type="title"/>
          </p:nvPr>
        </p:nvSpPr>
        <p:spPr/>
        <p:txBody>
          <a:bodyPr/>
          <a:lstStyle/>
          <a:p>
            <a:r>
              <a:rPr lang="es-ES"/>
              <a:t>Haga clic para modificar el estilo de título del patrón</a:t>
            </a:r>
            <a:endParaRPr lang="es-419"/>
          </a:p>
        </p:txBody>
      </p:sp>
      <p:sp>
        <p:nvSpPr>
          <p:cNvPr id="3" name="Marcador de contenido 2">
            <a:extLst>
              <a:ext uri="{FF2B5EF4-FFF2-40B4-BE49-F238E27FC236}">
                <a16:creationId xmlns:a16="http://schemas.microsoft.com/office/drawing/2014/main" id="{9B92D6D5-274A-41E0-A107-7AB7F85C3834}"/>
              </a:ext>
            </a:extLst>
          </p:cNvPr>
          <p:cNvSpPr>
            <a:spLocks noGrp="1"/>
          </p:cNvSpPr>
          <p:nvPr>
            <p:ph idx="1"/>
          </p:nvPr>
        </p:nvSpPr>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419"/>
          </a:p>
        </p:txBody>
      </p:sp>
      <p:sp>
        <p:nvSpPr>
          <p:cNvPr id="4" name="Marcador de fecha 3">
            <a:extLst>
              <a:ext uri="{FF2B5EF4-FFF2-40B4-BE49-F238E27FC236}">
                <a16:creationId xmlns:a16="http://schemas.microsoft.com/office/drawing/2014/main" id="{B0D942C5-51D5-4736-9738-D0F4956787B9}"/>
              </a:ext>
            </a:extLst>
          </p:cNvPr>
          <p:cNvSpPr>
            <a:spLocks noGrp="1"/>
          </p:cNvSpPr>
          <p:nvPr>
            <p:ph type="dt" sz="half" idx="10"/>
          </p:nvPr>
        </p:nvSpPr>
        <p:spPr/>
        <p:txBody>
          <a:bodyPr/>
          <a:lstStyle/>
          <a:p>
            <a:fld id="{CE617FF4-2AC4-4909-8788-19D53D154649}" type="datetimeFigureOut">
              <a:rPr lang="es-419" smtClean="0"/>
              <a:t>27/2/2018</a:t>
            </a:fld>
            <a:endParaRPr lang="es-419"/>
          </a:p>
        </p:txBody>
      </p:sp>
      <p:sp>
        <p:nvSpPr>
          <p:cNvPr id="5" name="Marcador de pie de página 4">
            <a:extLst>
              <a:ext uri="{FF2B5EF4-FFF2-40B4-BE49-F238E27FC236}">
                <a16:creationId xmlns:a16="http://schemas.microsoft.com/office/drawing/2014/main" id="{9577C98F-6C07-489D-9426-234F76BCE239}"/>
              </a:ext>
            </a:extLst>
          </p:cNvPr>
          <p:cNvSpPr>
            <a:spLocks noGrp="1"/>
          </p:cNvSpPr>
          <p:nvPr>
            <p:ph type="ftr" sz="quarter" idx="11"/>
          </p:nvPr>
        </p:nvSpPr>
        <p:spPr/>
        <p:txBody>
          <a:bodyPr/>
          <a:lstStyle/>
          <a:p>
            <a:endParaRPr lang="es-419"/>
          </a:p>
        </p:txBody>
      </p:sp>
      <p:sp>
        <p:nvSpPr>
          <p:cNvPr id="6" name="Marcador de número de diapositiva 5">
            <a:extLst>
              <a:ext uri="{FF2B5EF4-FFF2-40B4-BE49-F238E27FC236}">
                <a16:creationId xmlns:a16="http://schemas.microsoft.com/office/drawing/2014/main" id="{FD5257D8-A6B7-4782-B3DF-82814E9E5399}"/>
              </a:ext>
            </a:extLst>
          </p:cNvPr>
          <p:cNvSpPr>
            <a:spLocks noGrp="1"/>
          </p:cNvSpPr>
          <p:nvPr>
            <p:ph type="sldNum" sz="quarter" idx="12"/>
          </p:nvPr>
        </p:nvSpPr>
        <p:spPr/>
        <p:txBody>
          <a:bodyPr/>
          <a:lstStyle/>
          <a:p>
            <a:fld id="{16984872-6403-4212-A7CD-F254F3D92E1E}" type="slidenum">
              <a:t>‹Nº›</a:t>
            </a:fld>
            <a:endParaRPr lang="es-419"/>
          </a:p>
        </p:txBody>
      </p:sp>
    </p:spTree>
    <p:extLst>
      <p:ext uri="{BB962C8B-B14F-4D97-AF65-F5344CB8AC3E}">
        <p14:creationId xmlns:p14="http://schemas.microsoft.com/office/powerpoint/2010/main" val="199939264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9F2837B-AE61-40BC-9858-ADE86AACD973}"/>
              </a:ext>
            </a:extLst>
          </p:cNvPr>
          <p:cNvSpPr>
            <a:spLocks noGrp="1"/>
          </p:cNvSpPr>
          <p:nvPr>
            <p:ph type="title"/>
          </p:nvPr>
        </p:nvSpPr>
        <p:spPr>
          <a:xfrm>
            <a:off x="687388" y="1884363"/>
            <a:ext cx="8694737" cy="3144837"/>
          </a:xfrm>
        </p:spPr>
        <p:txBody>
          <a:bodyPr anchor="b"/>
          <a:lstStyle>
            <a:lvl1pPr>
              <a:defRPr sz="6000"/>
            </a:lvl1pPr>
          </a:lstStyle>
          <a:p>
            <a:r>
              <a:rPr lang="es-ES"/>
              <a:t>Haga clic para modificar el estilo de título del patrón</a:t>
            </a:r>
            <a:endParaRPr lang="es-419"/>
          </a:p>
        </p:txBody>
      </p:sp>
      <p:sp>
        <p:nvSpPr>
          <p:cNvPr id="3" name="Marcador de texto 2">
            <a:extLst>
              <a:ext uri="{FF2B5EF4-FFF2-40B4-BE49-F238E27FC236}">
                <a16:creationId xmlns:a16="http://schemas.microsoft.com/office/drawing/2014/main" id="{A398393E-6FDF-4F2E-953C-53CA0F733B1B}"/>
              </a:ext>
            </a:extLst>
          </p:cNvPr>
          <p:cNvSpPr>
            <a:spLocks noGrp="1"/>
          </p:cNvSpPr>
          <p:nvPr>
            <p:ph type="body" idx="1"/>
          </p:nvPr>
        </p:nvSpPr>
        <p:spPr>
          <a:xfrm>
            <a:off x="687388" y="5059363"/>
            <a:ext cx="8694737" cy="16525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Editar los estilos de texto del patrón</a:t>
            </a:r>
          </a:p>
        </p:txBody>
      </p:sp>
      <p:sp>
        <p:nvSpPr>
          <p:cNvPr id="4" name="Marcador de fecha 3">
            <a:extLst>
              <a:ext uri="{FF2B5EF4-FFF2-40B4-BE49-F238E27FC236}">
                <a16:creationId xmlns:a16="http://schemas.microsoft.com/office/drawing/2014/main" id="{B7FBE835-FDFC-4C88-ABED-DB0BFB57D323}"/>
              </a:ext>
            </a:extLst>
          </p:cNvPr>
          <p:cNvSpPr>
            <a:spLocks noGrp="1"/>
          </p:cNvSpPr>
          <p:nvPr>
            <p:ph type="dt" sz="half" idx="10"/>
          </p:nvPr>
        </p:nvSpPr>
        <p:spPr/>
        <p:txBody>
          <a:bodyPr/>
          <a:lstStyle/>
          <a:p>
            <a:fld id="{CE617FF4-2AC4-4909-8788-19D53D154649}" type="datetimeFigureOut">
              <a:rPr lang="es-419" smtClean="0"/>
              <a:t>27/2/2018</a:t>
            </a:fld>
            <a:endParaRPr lang="es-419"/>
          </a:p>
        </p:txBody>
      </p:sp>
      <p:sp>
        <p:nvSpPr>
          <p:cNvPr id="5" name="Marcador de pie de página 4">
            <a:extLst>
              <a:ext uri="{FF2B5EF4-FFF2-40B4-BE49-F238E27FC236}">
                <a16:creationId xmlns:a16="http://schemas.microsoft.com/office/drawing/2014/main" id="{E7490A52-4D3F-48D6-9AD8-114F30BE9EB2}"/>
              </a:ext>
            </a:extLst>
          </p:cNvPr>
          <p:cNvSpPr>
            <a:spLocks noGrp="1"/>
          </p:cNvSpPr>
          <p:nvPr>
            <p:ph type="ftr" sz="quarter" idx="11"/>
          </p:nvPr>
        </p:nvSpPr>
        <p:spPr/>
        <p:txBody>
          <a:bodyPr/>
          <a:lstStyle/>
          <a:p>
            <a:endParaRPr lang="es-419"/>
          </a:p>
        </p:txBody>
      </p:sp>
      <p:sp>
        <p:nvSpPr>
          <p:cNvPr id="6" name="Marcador de número de diapositiva 5">
            <a:extLst>
              <a:ext uri="{FF2B5EF4-FFF2-40B4-BE49-F238E27FC236}">
                <a16:creationId xmlns:a16="http://schemas.microsoft.com/office/drawing/2014/main" id="{E1FF08D8-174F-4AFA-B105-7D38C37FFFCA}"/>
              </a:ext>
            </a:extLst>
          </p:cNvPr>
          <p:cNvSpPr>
            <a:spLocks noGrp="1"/>
          </p:cNvSpPr>
          <p:nvPr>
            <p:ph type="sldNum" sz="quarter" idx="12"/>
          </p:nvPr>
        </p:nvSpPr>
        <p:spPr/>
        <p:txBody>
          <a:bodyPr/>
          <a:lstStyle/>
          <a:p>
            <a:fld id="{CF8FDE39-033F-49F1-9CFA-308FF57E7B72}" type="slidenum">
              <a:t>‹Nº›</a:t>
            </a:fld>
            <a:endParaRPr lang="es-419"/>
          </a:p>
        </p:txBody>
      </p:sp>
    </p:spTree>
    <p:extLst>
      <p:ext uri="{BB962C8B-B14F-4D97-AF65-F5344CB8AC3E}">
        <p14:creationId xmlns:p14="http://schemas.microsoft.com/office/powerpoint/2010/main" val="23953692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C34D7B4-CCBB-416C-A6DC-AD2864DB2E29}"/>
              </a:ext>
            </a:extLst>
          </p:cNvPr>
          <p:cNvSpPr>
            <a:spLocks noGrp="1"/>
          </p:cNvSpPr>
          <p:nvPr>
            <p:ph type="title"/>
          </p:nvPr>
        </p:nvSpPr>
        <p:spPr/>
        <p:txBody>
          <a:bodyPr/>
          <a:lstStyle/>
          <a:p>
            <a:r>
              <a:rPr lang="es-ES"/>
              <a:t>Haga clic para modificar el estilo de título del patrón</a:t>
            </a:r>
            <a:endParaRPr lang="es-419"/>
          </a:p>
        </p:txBody>
      </p:sp>
      <p:sp>
        <p:nvSpPr>
          <p:cNvPr id="3" name="Marcador de contenido 2">
            <a:extLst>
              <a:ext uri="{FF2B5EF4-FFF2-40B4-BE49-F238E27FC236}">
                <a16:creationId xmlns:a16="http://schemas.microsoft.com/office/drawing/2014/main" id="{FADE3FBD-432B-4A5D-90D1-9C272DC76D4C}"/>
              </a:ext>
            </a:extLst>
          </p:cNvPr>
          <p:cNvSpPr>
            <a:spLocks noGrp="1"/>
          </p:cNvSpPr>
          <p:nvPr>
            <p:ph sz="half" idx="1"/>
          </p:nvPr>
        </p:nvSpPr>
        <p:spPr>
          <a:xfrm>
            <a:off x="693738" y="2012950"/>
            <a:ext cx="4270375" cy="479583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419"/>
          </a:p>
        </p:txBody>
      </p:sp>
      <p:sp>
        <p:nvSpPr>
          <p:cNvPr id="4" name="Marcador de contenido 3">
            <a:extLst>
              <a:ext uri="{FF2B5EF4-FFF2-40B4-BE49-F238E27FC236}">
                <a16:creationId xmlns:a16="http://schemas.microsoft.com/office/drawing/2014/main" id="{9312A010-1FA7-4A4F-9600-971D182E2BA2}"/>
              </a:ext>
            </a:extLst>
          </p:cNvPr>
          <p:cNvSpPr>
            <a:spLocks noGrp="1"/>
          </p:cNvSpPr>
          <p:nvPr>
            <p:ph sz="half" idx="2"/>
          </p:nvPr>
        </p:nvSpPr>
        <p:spPr>
          <a:xfrm>
            <a:off x="5116513" y="2012950"/>
            <a:ext cx="4270375" cy="479583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419"/>
          </a:p>
        </p:txBody>
      </p:sp>
      <p:sp>
        <p:nvSpPr>
          <p:cNvPr id="5" name="Marcador de fecha 4">
            <a:extLst>
              <a:ext uri="{FF2B5EF4-FFF2-40B4-BE49-F238E27FC236}">
                <a16:creationId xmlns:a16="http://schemas.microsoft.com/office/drawing/2014/main" id="{63D10835-DEA9-4913-895F-DF3C1F8B6BBB}"/>
              </a:ext>
            </a:extLst>
          </p:cNvPr>
          <p:cNvSpPr>
            <a:spLocks noGrp="1"/>
          </p:cNvSpPr>
          <p:nvPr>
            <p:ph type="dt" sz="half" idx="10"/>
          </p:nvPr>
        </p:nvSpPr>
        <p:spPr/>
        <p:txBody>
          <a:bodyPr/>
          <a:lstStyle/>
          <a:p>
            <a:fld id="{CE617FF4-2AC4-4909-8788-19D53D154649}" type="datetimeFigureOut">
              <a:rPr lang="es-419" smtClean="0"/>
              <a:t>27/2/2018</a:t>
            </a:fld>
            <a:endParaRPr lang="es-419"/>
          </a:p>
        </p:txBody>
      </p:sp>
      <p:sp>
        <p:nvSpPr>
          <p:cNvPr id="6" name="Marcador de pie de página 5">
            <a:extLst>
              <a:ext uri="{FF2B5EF4-FFF2-40B4-BE49-F238E27FC236}">
                <a16:creationId xmlns:a16="http://schemas.microsoft.com/office/drawing/2014/main" id="{250BC1E5-A340-46EF-8E0A-A31B25EA5875}"/>
              </a:ext>
            </a:extLst>
          </p:cNvPr>
          <p:cNvSpPr>
            <a:spLocks noGrp="1"/>
          </p:cNvSpPr>
          <p:nvPr>
            <p:ph type="ftr" sz="quarter" idx="11"/>
          </p:nvPr>
        </p:nvSpPr>
        <p:spPr/>
        <p:txBody>
          <a:bodyPr/>
          <a:lstStyle/>
          <a:p>
            <a:endParaRPr lang="es-419"/>
          </a:p>
        </p:txBody>
      </p:sp>
      <p:sp>
        <p:nvSpPr>
          <p:cNvPr id="7" name="Marcador de número de diapositiva 6">
            <a:extLst>
              <a:ext uri="{FF2B5EF4-FFF2-40B4-BE49-F238E27FC236}">
                <a16:creationId xmlns:a16="http://schemas.microsoft.com/office/drawing/2014/main" id="{B8E90784-33C3-4013-A11B-3C3C05934677}"/>
              </a:ext>
            </a:extLst>
          </p:cNvPr>
          <p:cNvSpPr>
            <a:spLocks noGrp="1"/>
          </p:cNvSpPr>
          <p:nvPr>
            <p:ph type="sldNum" sz="quarter" idx="12"/>
          </p:nvPr>
        </p:nvSpPr>
        <p:spPr/>
        <p:txBody>
          <a:bodyPr/>
          <a:lstStyle/>
          <a:p>
            <a:fld id="{663FAF0C-5D38-44D6-B405-B2483D78E091}" type="slidenum">
              <a:t>‹Nº›</a:t>
            </a:fld>
            <a:endParaRPr lang="es-419"/>
          </a:p>
        </p:txBody>
      </p:sp>
    </p:spTree>
    <p:extLst>
      <p:ext uri="{BB962C8B-B14F-4D97-AF65-F5344CB8AC3E}">
        <p14:creationId xmlns:p14="http://schemas.microsoft.com/office/powerpoint/2010/main" val="24181260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742CFDB-347E-4D29-A4CB-FDFB3F920CED}"/>
              </a:ext>
            </a:extLst>
          </p:cNvPr>
          <p:cNvSpPr>
            <a:spLocks noGrp="1"/>
          </p:cNvSpPr>
          <p:nvPr>
            <p:ph type="title"/>
          </p:nvPr>
        </p:nvSpPr>
        <p:spPr>
          <a:xfrm>
            <a:off x="693738" y="403225"/>
            <a:ext cx="8694737" cy="1460500"/>
          </a:xfrm>
        </p:spPr>
        <p:txBody>
          <a:bodyPr/>
          <a:lstStyle/>
          <a:p>
            <a:r>
              <a:rPr lang="es-ES"/>
              <a:t>Haga clic para modificar el estilo de título del patrón</a:t>
            </a:r>
            <a:endParaRPr lang="es-419"/>
          </a:p>
        </p:txBody>
      </p:sp>
      <p:sp>
        <p:nvSpPr>
          <p:cNvPr id="3" name="Marcador de texto 2">
            <a:extLst>
              <a:ext uri="{FF2B5EF4-FFF2-40B4-BE49-F238E27FC236}">
                <a16:creationId xmlns:a16="http://schemas.microsoft.com/office/drawing/2014/main" id="{CADE113C-02EC-4F81-867C-96E2E11DFBE4}"/>
              </a:ext>
            </a:extLst>
          </p:cNvPr>
          <p:cNvSpPr>
            <a:spLocks noGrp="1"/>
          </p:cNvSpPr>
          <p:nvPr>
            <p:ph type="body" idx="1"/>
          </p:nvPr>
        </p:nvSpPr>
        <p:spPr>
          <a:xfrm>
            <a:off x="693738" y="1852613"/>
            <a:ext cx="4265612" cy="9080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4" name="Marcador de contenido 3">
            <a:extLst>
              <a:ext uri="{FF2B5EF4-FFF2-40B4-BE49-F238E27FC236}">
                <a16:creationId xmlns:a16="http://schemas.microsoft.com/office/drawing/2014/main" id="{51C12613-B882-4EFB-8CBB-CEB109795931}"/>
              </a:ext>
            </a:extLst>
          </p:cNvPr>
          <p:cNvSpPr>
            <a:spLocks noGrp="1"/>
          </p:cNvSpPr>
          <p:nvPr>
            <p:ph sz="half" idx="2"/>
          </p:nvPr>
        </p:nvSpPr>
        <p:spPr>
          <a:xfrm>
            <a:off x="693738" y="2760663"/>
            <a:ext cx="4265612" cy="4062412"/>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419"/>
          </a:p>
        </p:txBody>
      </p:sp>
      <p:sp>
        <p:nvSpPr>
          <p:cNvPr id="5" name="Marcador de texto 4">
            <a:extLst>
              <a:ext uri="{FF2B5EF4-FFF2-40B4-BE49-F238E27FC236}">
                <a16:creationId xmlns:a16="http://schemas.microsoft.com/office/drawing/2014/main" id="{4454C16B-C781-40A9-B4D4-12FB57C89C60}"/>
              </a:ext>
            </a:extLst>
          </p:cNvPr>
          <p:cNvSpPr>
            <a:spLocks noGrp="1"/>
          </p:cNvSpPr>
          <p:nvPr>
            <p:ph type="body" sz="quarter" idx="3"/>
          </p:nvPr>
        </p:nvSpPr>
        <p:spPr>
          <a:xfrm>
            <a:off x="5103813" y="1852613"/>
            <a:ext cx="4284662" cy="9080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6" name="Marcador de contenido 5">
            <a:extLst>
              <a:ext uri="{FF2B5EF4-FFF2-40B4-BE49-F238E27FC236}">
                <a16:creationId xmlns:a16="http://schemas.microsoft.com/office/drawing/2014/main" id="{7BB12842-4527-4AB1-A034-7DDC94E93C9E}"/>
              </a:ext>
            </a:extLst>
          </p:cNvPr>
          <p:cNvSpPr>
            <a:spLocks noGrp="1"/>
          </p:cNvSpPr>
          <p:nvPr>
            <p:ph sz="quarter" idx="4"/>
          </p:nvPr>
        </p:nvSpPr>
        <p:spPr>
          <a:xfrm>
            <a:off x="5103813" y="2760663"/>
            <a:ext cx="4284662" cy="4062412"/>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419"/>
          </a:p>
        </p:txBody>
      </p:sp>
      <p:sp>
        <p:nvSpPr>
          <p:cNvPr id="7" name="Marcador de fecha 6">
            <a:extLst>
              <a:ext uri="{FF2B5EF4-FFF2-40B4-BE49-F238E27FC236}">
                <a16:creationId xmlns:a16="http://schemas.microsoft.com/office/drawing/2014/main" id="{47798AF2-FEBB-4BE2-95CE-11B64DFED992}"/>
              </a:ext>
            </a:extLst>
          </p:cNvPr>
          <p:cNvSpPr>
            <a:spLocks noGrp="1"/>
          </p:cNvSpPr>
          <p:nvPr>
            <p:ph type="dt" sz="half" idx="10"/>
          </p:nvPr>
        </p:nvSpPr>
        <p:spPr/>
        <p:txBody>
          <a:bodyPr/>
          <a:lstStyle/>
          <a:p>
            <a:fld id="{CE617FF4-2AC4-4909-8788-19D53D154649}" type="datetimeFigureOut">
              <a:rPr lang="es-419" smtClean="0"/>
              <a:t>27/2/2018</a:t>
            </a:fld>
            <a:endParaRPr lang="es-419"/>
          </a:p>
        </p:txBody>
      </p:sp>
      <p:sp>
        <p:nvSpPr>
          <p:cNvPr id="8" name="Marcador de pie de página 7">
            <a:extLst>
              <a:ext uri="{FF2B5EF4-FFF2-40B4-BE49-F238E27FC236}">
                <a16:creationId xmlns:a16="http://schemas.microsoft.com/office/drawing/2014/main" id="{C2E754B1-5D14-4C41-8267-CF77332079E3}"/>
              </a:ext>
            </a:extLst>
          </p:cNvPr>
          <p:cNvSpPr>
            <a:spLocks noGrp="1"/>
          </p:cNvSpPr>
          <p:nvPr>
            <p:ph type="ftr" sz="quarter" idx="11"/>
          </p:nvPr>
        </p:nvSpPr>
        <p:spPr/>
        <p:txBody>
          <a:bodyPr/>
          <a:lstStyle/>
          <a:p>
            <a:endParaRPr lang="es-419"/>
          </a:p>
        </p:txBody>
      </p:sp>
      <p:sp>
        <p:nvSpPr>
          <p:cNvPr id="9" name="Marcador de número de diapositiva 8">
            <a:extLst>
              <a:ext uri="{FF2B5EF4-FFF2-40B4-BE49-F238E27FC236}">
                <a16:creationId xmlns:a16="http://schemas.microsoft.com/office/drawing/2014/main" id="{0A575A6D-038D-4200-A95F-D5C9EBE1B036}"/>
              </a:ext>
            </a:extLst>
          </p:cNvPr>
          <p:cNvSpPr>
            <a:spLocks noGrp="1"/>
          </p:cNvSpPr>
          <p:nvPr>
            <p:ph type="sldNum" sz="quarter" idx="12"/>
          </p:nvPr>
        </p:nvSpPr>
        <p:spPr/>
        <p:txBody>
          <a:bodyPr/>
          <a:lstStyle/>
          <a:p>
            <a:fld id="{F8B6C43A-1B4C-4F5F-922E-4785EB88D2D7}" type="slidenum">
              <a:t>‹Nº›</a:t>
            </a:fld>
            <a:endParaRPr lang="es-419"/>
          </a:p>
        </p:txBody>
      </p:sp>
    </p:spTree>
    <p:extLst>
      <p:ext uri="{BB962C8B-B14F-4D97-AF65-F5344CB8AC3E}">
        <p14:creationId xmlns:p14="http://schemas.microsoft.com/office/powerpoint/2010/main" val="105761513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585BD9C-E2B4-4631-B074-D1078A86A935}"/>
              </a:ext>
            </a:extLst>
          </p:cNvPr>
          <p:cNvSpPr>
            <a:spLocks noGrp="1"/>
          </p:cNvSpPr>
          <p:nvPr>
            <p:ph type="title"/>
          </p:nvPr>
        </p:nvSpPr>
        <p:spPr/>
        <p:txBody>
          <a:bodyPr/>
          <a:lstStyle/>
          <a:p>
            <a:r>
              <a:rPr lang="es-ES"/>
              <a:t>Haga clic para modificar el estilo de título del patrón</a:t>
            </a:r>
            <a:endParaRPr lang="es-419"/>
          </a:p>
        </p:txBody>
      </p:sp>
      <p:sp>
        <p:nvSpPr>
          <p:cNvPr id="3" name="Marcador de fecha 2">
            <a:extLst>
              <a:ext uri="{FF2B5EF4-FFF2-40B4-BE49-F238E27FC236}">
                <a16:creationId xmlns:a16="http://schemas.microsoft.com/office/drawing/2014/main" id="{AC7EC4D8-A6FC-4582-8F98-05423317852E}"/>
              </a:ext>
            </a:extLst>
          </p:cNvPr>
          <p:cNvSpPr>
            <a:spLocks noGrp="1"/>
          </p:cNvSpPr>
          <p:nvPr>
            <p:ph type="dt" sz="half" idx="10"/>
          </p:nvPr>
        </p:nvSpPr>
        <p:spPr/>
        <p:txBody>
          <a:bodyPr/>
          <a:lstStyle/>
          <a:p>
            <a:fld id="{CE617FF4-2AC4-4909-8788-19D53D154649}" type="datetimeFigureOut">
              <a:rPr lang="es-419" smtClean="0"/>
              <a:t>27/2/2018</a:t>
            </a:fld>
            <a:endParaRPr lang="es-419"/>
          </a:p>
        </p:txBody>
      </p:sp>
      <p:sp>
        <p:nvSpPr>
          <p:cNvPr id="4" name="Marcador de pie de página 3">
            <a:extLst>
              <a:ext uri="{FF2B5EF4-FFF2-40B4-BE49-F238E27FC236}">
                <a16:creationId xmlns:a16="http://schemas.microsoft.com/office/drawing/2014/main" id="{73A3CB43-B7A0-4784-962E-4F9AECC2F190}"/>
              </a:ext>
            </a:extLst>
          </p:cNvPr>
          <p:cNvSpPr>
            <a:spLocks noGrp="1"/>
          </p:cNvSpPr>
          <p:nvPr>
            <p:ph type="ftr" sz="quarter" idx="11"/>
          </p:nvPr>
        </p:nvSpPr>
        <p:spPr/>
        <p:txBody>
          <a:bodyPr/>
          <a:lstStyle/>
          <a:p>
            <a:endParaRPr lang="es-419"/>
          </a:p>
        </p:txBody>
      </p:sp>
      <p:sp>
        <p:nvSpPr>
          <p:cNvPr id="5" name="Marcador de número de diapositiva 4">
            <a:extLst>
              <a:ext uri="{FF2B5EF4-FFF2-40B4-BE49-F238E27FC236}">
                <a16:creationId xmlns:a16="http://schemas.microsoft.com/office/drawing/2014/main" id="{D376AD6F-E17E-4957-8462-4399B7E9F7AC}"/>
              </a:ext>
            </a:extLst>
          </p:cNvPr>
          <p:cNvSpPr>
            <a:spLocks noGrp="1"/>
          </p:cNvSpPr>
          <p:nvPr>
            <p:ph type="sldNum" sz="quarter" idx="12"/>
          </p:nvPr>
        </p:nvSpPr>
        <p:spPr/>
        <p:txBody>
          <a:bodyPr/>
          <a:lstStyle/>
          <a:p>
            <a:fld id="{4B6DE4B9-F351-4A53-9E16-AADE2C204428}" type="slidenum">
              <a:t>‹Nº›</a:t>
            </a:fld>
            <a:endParaRPr lang="es-419"/>
          </a:p>
        </p:txBody>
      </p:sp>
    </p:spTree>
    <p:extLst>
      <p:ext uri="{BB962C8B-B14F-4D97-AF65-F5344CB8AC3E}">
        <p14:creationId xmlns:p14="http://schemas.microsoft.com/office/powerpoint/2010/main" val="38535119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50C345B-CB00-4174-979A-E79DEC87A363}"/>
              </a:ext>
            </a:extLst>
          </p:cNvPr>
          <p:cNvSpPr>
            <a:spLocks noGrp="1"/>
          </p:cNvSpPr>
          <p:nvPr>
            <p:ph type="title"/>
          </p:nvPr>
        </p:nvSpPr>
        <p:spPr/>
        <p:txBody>
          <a:bodyPr/>
          <a:lstStyle/>
          <a:p>
            <a:r>
              <a:rPr lang="es-ES"/>
              <a:t>Haga clic para modificar el estilo de título del patrón</a:t>
            </a:r>
            <a:endParaRPr lang="es-419"/>
          </a:p>
        </p:txBody>
      </p:sp>
      <p:sp>
        <p:nvSpPr>
          <p:cNvPr id="3" name="Marcador de contenido 2">
            <a:extLst>
              <a:ext uri="{FF2B5EF4-FFF2-40B4-BE49-F238E27FC236}">
                <a16:creationId xmlns:a16="http://schemas.microsoft.com/office/drawing/2014/main" id="{F735005D-81CC-4C48-AA64-270A5519C3EC}"/>
              </a:ext>
            </a:extLst>
          </p:cNvPr>
          <p:cNvSpPr>
            <a:spLocks noGrp="1"/>
          </p:cNvSpPr>
          <p:nvPr>
            <p:ph sz="half" idx="1"/>
          </p:nvPr>
        </p:nvSpPr>
        <p:spPr>
          <a:xfrm>
            <a:off x="503238" y="1768475"/>
            <a:ext cx="4459287" cy="4384675"/>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419"/>
          </a:p>
        </p:txBody>
      </p:sp>
      <p:sp>
        <p:nvSpPr>
          <p:cNvPr id="4" name="Marcador de contenido 3">
            <a:extLst>
              <a:ext uri="{FF2B5EF4-FFF2-40B4-BE49-F238E27FC236}">
                <a16:creationId xmlns:a16="http://schemas.microsoft.com/office/drawing/2014/main" id="{50DC6A74-A070-4AE2-9898-21E8B3BA632E}"/>
              </a:ext>
            </a:extLst>
          </p:cNvPr>
          <p:cNvSpPr>
            <a:spLocks noGrp="1"/>
          </p:cNvSpPr>
          <p:nvPr>
            <p:ph sz="half" idx="2"/>
          </p:nvPr>
        </p:nvSpPr>
        <p:spPr>
          <a:xfrm>
            <a:off x="5114925" y="1768475"/>
            <a:ext cx="4460875" cy="4384675"/>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419"/>
          </a:p>
        </p:txBody>
      </p:sp>
      <p:sp>
        <p:nvSpPr>
          <p:cNvPr id="5" name="Marcador de fecha 4">
            <a:extLst>
              <a:ext uri="{FF2B5EF4-FFF2-40B4-BE49-F238E27FC236}">
                <a16:creationId xmlns:a16="http://schemas.microsoft.com/office/drawing/2014/main" id="{61CFE29B-3948-4B95-891C-0E1CEE9ABE9A}"/>
              </a:ext>
            </a:extLst>
          </p:cNvPr>
          <p:cNvSpPr>
            <a:spLocks noGrp="1"/>
          </p:cNvSpPr>
          <p:nvPr>
            <p:ph type="dt" sz="half" idx="10"/>
          </p:nvPr>
        </p:nvSpPr>
        <p:spPr/>
        <p:txBody>
          <a:bodyPr/>
          <a:lstStyle/>
          <a:p>
            <a:pPr lvl="0"/>
            <a:endParaRPr lang="es-CO"/>
          </a:p>
        </p:txBody>
      </p:sp>
      <p:sp>
        <p:nvSpPr>
          <p:cNvPr id="6" name="Marcador de pie de página 5">
            <a:extLst>
              <a:ext uri="{FF2B5EF4-FFF2-40B4-BE49-F238E27FC236}">
                <a16:creationId xmlns:a16="http://schemas.microsoft.com/office/drawing/2014/main" id="{A1A19245-4310-481D-AD92-A8597D3851E9}"/>
              </a:ext>
            </a:extLst>
          </p:cNvPr>
          <p:cNvSpPr>
            <a:spLocks noGrp="1"/>
          </p:cNvSpPr>
          <p:nvPr>
            <p:ph type="ftr" sz="quarter" idx="11"/>
          </p:nvPr>
        </p:nvSpPr>
        <p:spPr/>
        <p:txBody>
          <a:bodyPr/>
          <a:lstStyle/>
          <a:p>
            <a:pPr lvl="0"/>
            <a:endParaRPr lang="es-CO"/>
          </a:p>
        </p:txBody>
      </p:sp>
      <p:sp>
        <p:nvSpPr>
          <p:cNvPr id="7" name="Marcador de número de diapositiva 6">
            <a:extLst>
              <a:ext uri="{FF2B5EF4-FFF2-40B4-BE49-F238E27FC236}">
                <a16:creationId xmlns:a16="http://schemas.microsoft.com/office/drawing/2014/main" id="{7D7BFCEB-1658-4FF3-A534-6427C254304A}"/>
              </a:ext>
            </a:extLst>
          </p:cNvPr>
          <p:cNvSpPr>
            <a:spLocks noGrp="1"/>
          </p:cNvSpPr>
          <p:nvPr>
            <p:ph type="sldNum" sz="quarter" idx="12"/>
          </p:nvPr>
        </p:nvSpPr>
        <p:spPr/>
        <p:txBody>
          <a:bodyPr/>
          <a:lstStyle/>
          <a:p>
            <a:pPr lvl="0"/>
            <a:fld id="{5FC41709-D4F3-42B9-876C-EE99F3433C0F}" type="slidenum">
              <a:t>‹Nº›</a:t>
            </a:fld>
            <a:endParaRPr lang="es-CO"/>
          </a:p>
        </p:txBody>
      </p:sp>
    </p:spTree>
    <p:extLst>
      <p:ext uri="{BB962C8B-B14F-4D97-AF65-F5344CB8AC3E}">
        <p14:creationId xmlns:p14="http://schemas.microsoft.com/office/powerpoint/2010/main" val="346436556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E99F79C3-1D07-4B29-8ECF-DEBB8AF6694B}"/>
              </a:ext>
            </a:extLst>
          </p:cNvPr>
          <p:cNvSpPr>
            <a:spLocks noGrp="1"/>
          </p:cNvSpPr>
          <p:nvPr>
            <p:ph type="dt" sz="half" idx="10"/>
          </p:nvPr>
        </p:nvSpPr>
        <p:spPr/>
        <p:txBody>
          <a:bodyPr/>
          <a:lstStyle/>
          <a:p>
            <a:fld id="{CE617FF4-2AC4-4909-8788-19D53D154649}" type="datetimeFigureOut">
              <a:rPr lang="es-419" smtClean="0"/>
              <a:t>27/2/2018</a:t>
            </a:fld>
            <a:endParaRPr lang="es-419"/>
          </a:p>
        </p:txBody>
      </p:sp>
      <p:sp>
        <p:nvSpPr>
          <p:cNvPr id="3" name="Marcador de pie de página 2">
            <a:extLst>
              <a:ext uri="{FF2B5EF4-FFF2-40B4-BE49-F238E27FC236}">
                <a16:creationId xmlns:a16="http://schemas.microsoft.com/office/drawing/2014/main" id="{AD02F618-B268-463F-8D18-61EDEB845D1B}"/>
              </a:ext>
            </a:extLst>
          </p:cNvPr>
          <p:cNvSpPr>
            <a:spLocks noGrp="1"/>
          </p:cNvSpPr>
          <p:nvPr>
            <p:ph type="ftr" sz="quarter" idx="11"/>
          </p:nvPr>
        </p:nvSpPr>
        <p:spPr/>
        <p:txBody>
          <a:bodyPr/>
          <a:lstStyle/>
          <a:p>
            <a:endParaRPr lang="es-419"/>
          </a:p>
        </p:txBody>
      </p:sp>
      <p:sp>
        <p:nvSpPr>
          <p:cNvPr id="4" name="Marcador de número de diapositiva 3">
            <a:extLst>
              <a:ext uri="{FF2B5EF4-FFF2-40B4-BE49-F238E27FC236}">
                <a16:creationId xmlns:a16="http://schemas.microsoft.com/office/drawing/2014/main" id="{7953E576-6B21-4A6C-A891-7AAAC2FA1C28}"/>
              </a:ext>
            </a:extLst>
          </p:cNvPr>
          <p:cNvSpPr>
            <a:spLocks noGrp="1"/>
          </p:cNvSpPr>
          <p:nvPr>
            <p:ph type="sldNum" sz="quarter" idx="12"/>
          </p:nvPr>
        </p:nvSpPr>
        <p:spPr/>
        <p:txBody>
          <a:bodyPr/>
          <a:lstStyle/>
          <a:p>
            <a:fld id="{31419B1C-2B12-4C56-8564-29C08D2ABA69}" type="slidenum">
              <a:t>‹Nº›</a:t>
            </a:fld>
            <a:endParaRPr lang="es-419"/>
          </a:p>
        </p:txBody>
      </p:sp>
    </p:spTree>
    <p:extLst>
      <p:ext uri="{BB962C8B-B14F-4D97-AF65-F5344CB8AC3E}">
        <p14:creationId xmlns:p14="http://schemas.microsoft.com/office/powerpoint/2010/main" val="2476765567"/>
      </p:ext>
    </p:extLst>
  </p:cSld>
  <p:clrMapOvr>
    <a:masterClrMapping/>
  </p:clrMapOvr>
  <p:hf sldNum="0" hdr="0" ftr="0" dt="0"/>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F16A3BD-3D22-4D46-90D0-D5FF8E410615}"/>
              </a:ext>
            </a:extLst>
          </p:cNvPr>
          <p:cNvSpPr>
            <a:spLocks noGrp="1"/>
          </p:cNvSpPr>
          <p:nvPr>
            <p:ph type="title"/>
          </p:nvPr>
        </p:nvSpPr>
        <p:spPr>
          <a:xfrm>
            <a:off x="693738" y="503238"/>
            <a:ext cx="3251200" cy="1765300"/>
          </a:xfrm>
        </p:spPr>
        <p:txBody>
          <a:bodyPr anchor="b"/>
          <a:lstStyle>
            <a:lvl1pPr>
              <a:defRPr sz="3200"/>
            </a:lvl1pPr>
          </a:lstStyle>
          <a:p>
            <a:r>
              <a:rPr lang="es-ES"/>
              <a:t>Haga clic para modificar el estilo de título del patrón</a:t>
            </a:r>
            <a:endParaRPr lang="es-419"/>
          </a:p>
        </p:txBody>
      </p:sp>
      <p:sp>
        <p:nvSpPr>
          <p:cNvPr id="3" name="Marcador de contenido 2">
            <a:extLst>
              <a:ext uri="{FF2B5EF4-FFF2-40B4-BE49-F238E27FC236}">
                <a16:creationId xmlns:a16="http://schemas.microsoft.com/office/drawing/2014/main" id="{ABB34C74-079D-41F3-921D-51A5FD5B7770}"/>
              </a:ext>
            </a:extLst>
          </p:cNvPr>
          <p:cNvSpPr>
            <a:spLocks noGrp="1"/>
          </p:cNvSpPr>
          <p:nvPr>
            <p:ph idx="1"/>
          </p:nvPr>
        </p:nvSpPr>
        <p:spPr>
          <a:xfrm>
            <a:off x="4286250" y="1089025"/>
            <a:ext cx="5102225" cy="53721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419"/>
          </a:p>
        </p:txBody>
      </p:sp>
      <p:sp>
        <p:nvSpPr>
          <p:cNvPr id="4" name="Marcador de texto 3">
            <a:extLst>
              <a:ext uri="{FF2B5EF4-FFF2-40B4-BE49-F238E27FC236}">
                <a16:creationId xmlns:a16="http://schemas.microsoft.com/office/drawing/2014/main" id="{95D2238C-866B-4682-812E-5872C1DEB118}"/>
              </a:ext>
            </a:extLst>
          </p:cNvPr>
          <p:cNvSpPr>
            <a:spLocks noGrp="1"/>
          </p:cNvSpPr>
          <p:nvPr>
            <p:ph type="body" sz="half" idx="2"/>
          </p:nvPr>
        </p:nvSpPr>
        <p:spPr>
          <a:xfrm>
            <a:off x="693738" y="2268538"/>
            <a:ext cx="3251200" cy="420052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los estilos de texto del patrón</a:t>
            </a:r>
          </a:p>
        </p:txBody>
      </p:sp>
      <p:sp>
        <p:nvSpPr>
          <p:cNvPr id="5" name="Marcador de fecha 4">
            <a:extLst>
              <a:ext uri="{FF2B5EF4-FFF2-40B4-BE49-F238E27FC236}">
                <a16:creationId xmlns:a16="http://schemas.microsoft.com/office/drawing/2014/main" id="{329A4B66-BEBC-43AE-822F-40FCC50A45F5}"/>
              </a:ext>
            </a:extLst>
          </p:cNvPr>
          <p:cNvSpPr>
            <a:spLocks noGrp="1"/>
          </p:cNvSpPr>
          <p:nvPr>
            <p:ph type="dt" sz="half" idx="10"/>
          </p:nvPr>
        </p:nvSpPr>
        <p:spPr/>
        <p:txBody>
          <a:bodyPr/>
          <a:lstStyle/>
          <a:p>
            <a:fld id="{CE617FF4-2AC4-4909-8788-19D53D154649}" type="datetimeFigureOut">
              <a:rPr lang="es-419" smtClean="0"/>
              <a:t>27/2/2018</a:t>
            </a:fld>
            <a:endParaRPr lang="es-419"/>
          </a:p>
        </p:txBody>
      </p:sp>
      <p:sp>
        <p:nvSpPr>
          <p:cNvPr id="6" name="Marcador de pie de página 5">
            <a:extLst>
              <a:ext uri="{FF2B5EF4-FFF2-40B4-BE49-F238E27FC236}">
                <a16:creationId xmlns:a16="http://schemas.microsoft.com/office/drawing/2014/main" id="{93DA9C84-7110-4C7B-9021-1D41B6312471}"/>
              </a:ext>
            </a:extLst>
          </p:cNvPr>
          <p:cNvSpPr>
            <a:spLocks noGrp="1"/>
          </p:cNvSpPr>
          <p:nvPr>
            <p:ph type="ftr" sz="quarter" idx="11"/>
          </p:nvPr>
        </p:nvSpPr>
        <p:spPr/>
        <p:txBody>
          <a:bodyPr/>
          <a:lstStyle/>
          <a:p>
            <a:endParaRPr lang="es-419"/>
          </a:p>
        </p:txBody>
      </p:sp>
      <p:sp>
        <p:nvSpPr>
          <p:cNvPr id="7" name="Marcador de número de diapositiva 6">
            <a:extLst>
              <a:ext uri="{FF2B5EF4-FFF2-40B4-BE49-F238E27FC236}">
                <a16:creationId xmlns:a16="http://schemas.microsoft.com/office/drawing/2014/main" id="{593C6C78-457B-4017-8D96-2912346956A5}"/>
              </a:ext>
            </a:extLst>
          </p:cNvPr>
          <p:cNvSpPr>
            <a:spLocks noGrp="1"/>
          </p:cNvSpPr>
          <p:nvPr>
            <p:ph type="sldNum" sz="quarter" idx="12"/>
          </p:nvPr>
        </p:nvSpPr>
        <p:spPr/>
        <p:txBody>
          <a:bodyPr/>
          <a:lstStyle/>
          <a:p>
            <a:fld id="{57BCDE08-FA5D-4E55-8F18-F48868B55588}" type="slidenum">
              <a:t>‹Nº›</a:t>
            </a:fld>
            <a:endParaRPr lang="es-419"/>
          </a:p>
        </p:txBody>
      </p:sp>
    </p:spTree>
    <p:extLst>
      <p:ext uri="{BB962C8B-B14F-4D97-AF65-F5344CB8AC3E}">
        <p14:creationId xmlns:p14="http://schemas.microsoft.com/office/powerpoint/2010/main" val="336137256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40E48E2-B869-4057-8F17-4F2AD3273891}"/>
              </a:ext>
            </a:extLst>
          </p:cNvPr>
          <p:cNvSpPr>
            <a:spLocks noGrp="1"/>
          </p:cNvSpPr>
          <p:nvPr>
            <p:ph type="title"/>
          </p:nvPr>
        </p:nvSpPr>
        <p:spPr>
          <a:xfrm>
            <a:off x="693738" y="503238"/>
            <a:ext cx="3251200" cy="1765300"/>
          </a:xfrm>
        </p:spPr>
        <p:txBody>
          <a:bodyPr anchor="b"/>
          <a:lstStyle>
            <a:lvl1pPr>
              <a:defRPr sz="3200"/>
            </a:lvl1pPr>
          </a:lstStyle>
          <a:p>
            <a:r>
              <a:rPr lang="es-ES"/>
              <a:t>Haga clic para modificar el estilo de título del patrón</a:t>
            </a:r>
            <a:endParaRPr lang="es-419"/>
          </a:p>
        </p:txBody>
      </p:sp>
      <p:sp>
        <p:nvSpPr>
          <p:cNvPr id="3" name="Marcador de posición de imagen 2">
            <a:extLst>
              <a:ext uri="{FF2B5EF4-FFF2-40B4-BE49-F238E27FC236}">
                <a16:creationId xmlns:a16="http://schemas.microsoft.com/office/drawing/2014/main" id="{04117BB9-9E09-4B83-89F8-C40EF20F39C8}"/>
              </a:ext>
            </a:extLst>
          </p:cNvPr>
          <p:cNvSpPr>
            <a:spLocks noGrp="1"/>
          </p:cNvSpPr>
          <p:nvPr>
            <p:ph type="pic" idx="1"/>
          </p:nvPr>
        </p:nvSpPr>
        <p:spPr>
          <a:xfrm>
            <a:off x="4286250" y="1089025"/>
            <a:ext cx="5102225" cy="5372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419"/>
          </a:p>
        </p:txBody>
      </p:sp>
      <p:sp>
        <p:nvSpPr>
          <p:cNvPr id="4" name="Marcador de texto 3">
            <a:extLst>
              <a:ext uri="{FF2B5EF4-FFF2-40B4-BE49-F238E27FC236}">
                <a16:creationId xmlns:a16="http://schemas.microsoft.com/office/drawing/2014/main" id="{EB57EEDC-0209-4A7C-AED4-4048330DAC26}"/>
              </a:ext>
            </a:extLst>
          </p:cNvPr>
          <p:cNvSpPr>
            <a:spLocks noGrp="1"/>
          </p:cNvSpPr>
          <p:nvPr>
            <p:ph type="body" sz="half" idx="2"/>
          </p:nvPr>
        </p:nvSpPr>
        <p:spPr>
          <a:xfrm>
            <a:off x="693738" y="2268538"/>
            <a:ext cx="3251200" cy="420052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los estilos de texto del patrón</a:t>
            </a:r>
          </a:p>
        </p:txBody>
      </p:sp>
      <p:sp>
        <p:nvSpPr>
          <p:cNvPr id="5" name="Marcador de fecha 4">
            <a:extLst>
              <a:ext uri="{FF2B5EF4-FFF2-40B4-BE49-F238E27FC236}">
                <a16:creationId xmlns:a16="http://schemas.microsoft.com/office/drawing/2014/main" id="{395C98FC-6A99-46E9-89BA-01AA802EF904}"/>
              </a:ext>
            </a:extLst>
          </p:cNvPr>
          <p:cNvSpPr>
            <a:spLocks noGrp="1"/>
          </p:cNvSpPr>
          <p:nvPr>
            <p:ph type="dt" sz="half" idx="10"/>
          </p:nvPr>
        </p:nvSpPr>
        <p:spPr/>
        <p:txBody>
          <a:bodyPr/>
          <a:lstStyle/>
          <a:p>
            <a:fld id="{CE617FF4-2AC4-4909-8788-19D53D154649}" type="datetimeFigureOut">
              <a:rPr lang="es-419" smtClean="0"/>
              <a:t>27/2/2018</a:t>
            </a:fld>
            <a:endParaRPr lang="es-419"/>
          </a:p>
        </p:txBody>
      </p:sp>
      <p:sp>
        <p:nvSpPr>
          <p:cNvPr id="6" name="Marcador de pie de página 5">
            <a:extLst>
              <a:ext uri="{FF2B5EF4-FFF2-40B4-BE49-F238E27FC236}">
                <a16:creationId xmlns:a16="http://schemas.microsoft.com/office/drawing/2014/main" id="{C302317D-C10D-4DC1-957E-AC30D2F9211A}"/>
              </a:ext>
            </a:extLst>
          </p:cNvPr>
          <p:cNvSpPr>
            <a:spLocks noGrp="1"/>
          </p:cNvSpPr>
          <p:nvPr>
            <p:ph type="ftr" sz="quarter" idx="11"/>
          </p:nvPr>
        </p:nvSpPr>
        <p:spPr/>
        <p:txBody>
          <a:bodyPr/>
          <a:lstStyle/>
          <a:p>
            <a:endParaRPr lang="es-419"/>
          </a:p>
        </p:txBody>
      </p:sp>
      <p:sp>
        <p:nvSpPr>
          <p:cNvPr id="7" name="Marcador de número de diapositiva 6">
            <a:extLst>
              <a:ext uri="{FF2B5EF4-FFF2-40B4-BE49-F238E27FC236}">
                <a16:creationId xmlns:a16="http://schemas.microsoft.com/office/drawing/2014/main" id="{9C739E62-928A-47F3-A983-3F605E3361A8}"/>
              </a:ext>
            </a:extLst>
          </p:cNvPr>
          <p:cNvSpPr>
            <a:spLocks noGrp="1"/>
          </p:cNvSpPr>
          <p:nvPr>
            <p:ph type="sldNum" sz="quarter" idx="12"/>
          </p:nvPr>
        </p:nvSpPr>
        <p:spPr/>
        <p:txBody>
          <a:bodyPr/>
          <a:lstStyle/>
          <a:p>
            <a:fld id="{D8C7811F-FA9F-4AF3-A75F-9F38CC98F8F4}" type="slidenum">
              <a:t>‹Nº›</a:t>
            </a:fld>
            <a:endParaRPr lang="es-419"/>
          </a:p>
        </p:txBody>
      </p:sp>
    </p:spTree>
    <p:extLst>
      <p:ext uri="{BB962C8B-B14F-4D97-AF65-F5344CB8AC3E}">
        <p14:creationId xmlns:p14="http://schemas.microsoft.com/office/powerpoint/2010/main" val="220675374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9B09629-D9C0-4C56-8319-350B1299B1C3}"/>
              </a:ext>
            </a:extLst>
          </p:cNvPr>
          <p:cNvSpPr>
            <a:spLocks noGrp="1"/>
          </p:cNvSpPr>
          <p:nvPr>
            <p:ph type="title"/>
          </p:nvPr>
        </p:nvSpPr>
        <p:spPr/>
        <p:txBody>
          <a:bodyPr/>
          <a:lstStyle/>
          <a:p>
            <a:r>
              <a:rPr lang="es-ES"/>
              <a:t>Haga clic para modificar el estilo de título del patrón</a:t>
            </a:r>
            <a:endParaRPr lang="es-419"/>
          </a:p>
        </p:txBody>
      </p:sp>
      <p:sp>
        <p:nvSpPr>
          <p:cNvPr id="3" name="Marcador de texto vertical 2">
            <a:extLst>
              <a:ext uri="{FF2B5EF4-FFF2-40B4-BE49-F238E27FC236}">
                <a16:creationId xmlns:a16="http://schemas.microsoft.com/office/drawing/2014/main" id="{DC2D7C06-59F6-4DA4-9647-AA3387060DC4}"/>
              </a:ext>
            </a:extLst>
          </p:cNvPr>
          <p:cNvSpPr>
            <a:spLocks noGrp="1"/>
          </p:cNvSpPr>
          <p:nvPr>
            <p:ph type="body" orient="vert" idx="1"/>
          </p:nvPr>
        </p:nvSpPr>
        <p:spPr/>
        <p:txBody>
          <a:bodyPr vert="eaVe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419"/>
          </a:p>
        </p:txBody>
      </p:sp>
      <p:sp>
        <p:nvSpPr>
          <p:cNvPr id="4" name="Marcador de fecha 3">
            <a:extLst>
              <a:ext uri="{FF2B5EF4-FFF2-40B4-BE49-F238E27FC236}">
                <a16:creationId xmlns:a16="http://schemas.microsoft.com/office/drawing/2014/main" id="{68DA3DE5-45A7-4A37-A173-76282A851EAE}"/>
              </a:ext>
            </a:extLst>
          </p:cNvPr>
          <p:cNvSpPr>
            <a:spLocks noGrp="1"/>
          </p:cNvSpPr>
          <p:nvPr>
            <p:ph type="dt" sz="half" idx="10"/>
          </p:nvPr>
        </p:nvSpPr>
        <p:spPr/>
        <p:txBody>
          <a:bodyPr/>
          <a:lstStyle/>
          <a:p>
            <a:fld id="{CE617FF4-2AC4-4909-8788-19D53D154649}" type="datetimeFigureOut">
              <a:rPr lang="es-419" smtClean="0"/>
              <a:t>27/2/2018</a:t>
            </a:fld>
            <a:endParaRPr lang="es-419"/>
          </a:p>
        </p:txBody>
      </p:sp>
      <p:sp>
        <p:nvSpPr>
          <p:cNvPr id="5" name="Marcador de pie de página 4">
            <a:extLst>
              <a:ext uri="{FF2B5EF4-FFF2-40B4-BE49-F238E27FC236}">
                <a16:creationId xmlns:a16="http://schemas.microsoft.com/office/drawing/2014/main" id="{F23F0E81-1D51-4A08-9DE2-012A6E4D84F1}"/>
              </a:ext>
            </a:extLst>
          </p:cNvPr>
          <p:cNvSpPr>
            <a:spLocks noGrp="1"/>
          </p:cNvSpPr>
          <p:nvPr>
            <p:ph type="ftr" sz="quarter" idx="11"/>
          </p:nvPr>
        </p:nvSpPr>
        <p:spPr/>
        <p:txBody>
          <a:bodyPr/>
          <a:lstStyle/>
          <a:p>
            <a:endParaRPr lang="es-419"/>
          </a:p>
        </p:txBody>
      </p:sp>
      <p:sp>
        <p:nvSpPr>
          <p:cNvPr id="6" name="Marcador de número de diapositiva 5">
            <a:extLst>
              <a:ext uri="{FF2B5EF4-FFF2-40B4-BE49-F238E27FC236}">
                <a16:creationId xmlns:a16="http://schemas.microsoft.com/office/drawing/2014/main" id="{F63A5C79-8207-4640-82A3-5781432D106C}"/>
              </a:ext>
            </a:extLst>
          </p:cNvPr>
          <p:cNvSpPr>
            <a:spLocks noGrp="1"/>
          </p:cNvSpPr>
          <p:nvPr>
            <p:ph type="sldNum" sz="quarter" idx="12"/>
          </p:nvPr>
        </p:nvSpPr>
        <p:spPr/>
        <p:txBody>
          <a:bodyPr/>
          <a:lstStyle/>
          <a:p>
            <a:fld id="{7482EDC5-1DF5-45E5-9ADB-5139DB9221F5}" type="slidenum">
              <a:t>‹Nº›</a:t>
            </a:fld>
            <a:endParaRPr lang="es-419"/>
          </a:p>
        </p:txBody>
      </p:sp>
    </p:spTree>
    <p:extLst>
      <p:ext uri="{BB962C8B-B14F-4D97-AF65-F5344CB8AC3E}">
        <p14:creationId xmlns:p14="http://schemas.microsoft.com/office/powerpoint/2010/main" val="346448173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C644A4EF-887B-458E-9634-19343E82CCDD}"/>
              </a:ext>
            </a:extLst>
          </p:cNvPr>
          <p:cNvSpPr>
            <a:spLocks noGrp="1"/>
          </p:cNvSpPr>
          <p:nvPr>
            <p:ph type="title" orient="vert"/>
          </p:nvPr>
        </p:nvSpPr>
        <p:spPr>
          <a:xfrm>
            <a:off x="7213600" y="403225"/>
            <a:ext cx="2173288" cy="6405563"/>
          </a:xfrm>
        </p:spPr>
        <p:txBody>
          <a:bodyPr vert="eaVert"/>
          <a:lstStyle/>
          <a:p>
            <a:r>
              <a:rPr lang="es-ES"/>
              <a:t>Haga clic para modificar el estilo de título del patrón</a:t>
            </a:r>
            <a:endParaRPr lang="es-419"/>
          </a:p>
        </p:txBody>
      </p:sp>
      <p:sp>
        <p:nvSpPr>
          <p:cNvPr id="3" name="Marcador de texto vertical 2">
            <a:extLst>
              <a:ext uri="{FF2B5EF4-FFF2-40B4-BE49-F238E27FC236}">
                <a16:creationId xmlns:a16="http://schemas.microsoft.com/office/drawing/2014/main" id="{56E55BA2-1D05-4ADE-A95C-5C572A989AFF}"/>
              </a:ext>
            </a:extLst>
          </p:cNvPr>
          <p:cNvSpPr>
            <a:spLocks noGrp="1"/>
          </p:cNvSpPr>
          <p:nvPr>
            <p:ph type="body" orient="vert" idx="1"/>
          </p:nvPr>
        </p:nvSpPr>
        <p:spPr>
          <a:xfrm>
            <a:off x="693738" y="403225"/>
            <a:ext cx="6367462" cy="6405563"/>
          </a:xfrm>
        </p:spPr>
        <p:txBody>
          <a:bodyPr vert="eaVe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419"/>
          </a:p>
        </p:txBody>
      </p:sp>
      <p:sp>
        <p:nvSpPr>
          <p:cNvPr id="4" name="Marcador de fecha 3">
            <a:extLst>
              <a:ext uri="{FF2B5EF4-FFF2-40B4-BE49-F238E27FC236}">
                <a16:creationId xmlns:a16="http://schemas.microsoft.com/office/drawing/2014/main" id="{7DC03408-0B7B-4B0A-B872-5F6F726D139C}"/>
              </a:ext>
            </a:extLst>
          </p:cNvPr>
          <p:cNvSpPr>
            <a:spLocks noGrp="1"/>
          </p:cNvSpPr>
          <p:nvPr>
            <p:ph type="dt" sz="half" idx="10"/>
          </p:nvPr>
        </p:nvSpPr>
        <p:spPr/>
        <p:txBody>
          <a:bodyPr/>
          <a:lstStyle/>
          <a:p>
            <a:fld id="{CE617FF4-2AC4-4909-8788-19D53D154649}" type="datetimeFigureOut">
              <a:rPr lang="es-419" smtClean="0"/>
              <a:t>27/2/2018</a:t>
            </a:fld>
            <a:endParaRPr lang="es-419"/>
          </a:p>
        </p:txBody>
      </p:sp>
      <p:sp>
        <p:nvSpPr>
          <p:cNvPr id="5" name="Marcador de pie de página 4">
            <a:extLst>
              <a:ext uri="{FF2B5EF4-FFF2-40B4-BE49-F238E27FC236}">
                <a16:creationId xmlns:a16="http://schemas.microsoft.com/office/drawing/2014/main" id="{81FA4E54-50CC-4D49-9311-5D586C72C753}"/>
              </a:ext>
            </a:extLst>
          </p:cNvPr>
          <p:cNvSpPr>
            <a:spLocks noGrp="1"/>
          </p:cNvSpPr>
          <p:nvPr>
            <p:ph type="ftr" sz="quarter" idx="11"/>
          </p:nvPr>
        </p:nvSpPr>
        <p:spPr/>
        <p:txBody>
          <a:bodyPr/>
          <a:lstStyle/>
          <a:p>
            <a:endParaRPr lang="es-419"/>
          </a:p>
        </p:txBody>
      </p:sp>
      <p:sp>
        <p:nvSpPr>
          <p:cNvPr id="6" name="Marcador de número de diapositiva 5">
            <a:extLst>
              <a:ext uri="{FF2B5EF4-FFF2-40B4-BE49-F238E27FC236}">
                <a16:creationId xmlns:a16="http://schemas.microsoft.com/office/drawing/2014/main" id="{DEADC4F4-807E-4A69-BB25-BFD62771F66A}"/>
              </a:ext>
            </a:extLst>
          </p:cNvPr>
          <p:cNvSpPr>
            <a:spLocks noGrp="1"/>
          </p:cNvSpPr>
          <p:nvPr>
            <p:ph type="sldNum" sz="quarter" idx="12"/>
          </p:nvPr>
        </p:nvSpPr>
        <p:spPr/>
        <p:txBody>
          <a:bodyPr/>
          <a:lstStyle/>
          <a:p>
            <a:fld id="{88EDEB8F-59C3-4199-B2F8-EC17E8EF9A9F}" type="slidenum">
              <a:t>‹Nº›</a:t>
            </a:fld>
            <a:endParaRPr lang="es-419"/>
          </a:p>
        </p:txBody>
      </p:sp>
    </p:spTree>
    <p:extLst>
      <p:ext uri="{BB962C8B-B14F-4D97-AF65-F5344CB8AC3E}">
        <p14:creationId xmlns:p14="http://schemas.microsoft.com/office/powerpoint/2010/main" val="1773090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594471B-C404-4482-85D1-739A93C0D080}"/>
              </a:ext>
            </a:extLst>
          </p:cNvPr>
          <p:cNvSpPr>
            <a:spLocks noGrp="1"/>
          </p:cNvSpPr>
          <p:nvPr>
            <p:ph type="title"/>
          </p:nvPr>
        </p:nvSpPr>
        <p:spPr>
          <a:xfrm>
            <a:off x="693738" y="403225"/>
            <a:ext cx="8694737" cy="1460500"/>
          </a:xfrm>
        </p:spPr>
        <p:txBody>
          <a:bodyPr/>
          <a:lstStyle/>
          <a:p>
            <a:r>
              <a:rPr lang="es-ES"/>
              <a:t>Haga clic para modificar el estilo de título del patrón</a:t>
            </a:r>
            <a:endParaRPr lang="es-419"/>
          </a:p>
        </p:txBody>
      </p:sp>
      <p:sp>
        <p:nvSpPr>
          <p:cNvPr id="3" name="Marcador de texto 2">
            <a:extLst>
              <a:ext uri="{FF2B5EF4-FFF2-40B4-BE49-F238E27FC236}">
                <a16:creationId xmlns:a16="http://schemas.microsoft.com/office/drawing/2014/main" id="{FFABB93E-E88B-469D-800F-FFCD3660CB49}"/>
              </a:ext>
            </a:extLst>
          </p:cNvPr>
          <p:cNvSpPr>
            <a:spLocks noGrp="1"/>
          </p:cNvSpPr>
          <p:nvPr>
            <p:ph type="body" idx="1"/>
          </p:nvPr>
        </p:nvSpPr>
        <p:spPr>
          <a:xfrm>
            <a:off x="693738" y="1852613"/>
            <a:ext cx="4265612" cy="9080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4" name="Marcador de contenido 3">
            <a:extLst>
              <a:ext uri="{FF2B5EF4-FFF2-40B4-BE49-F238E27FC236}">
                <a16:creationId xmlns:a16="http://schemas.microsoft.com/office/drawing/2014/main" id="{D13F3372-B58C-4BC8-B9F4-8B1DE8687FCE}"/>
              </a:ext>
            </a:extLst>
          </p:cNvPr>
          <p:cNvSpPr>
            <a:spLocks noGrp="1"/>
          </p:cNvSpPr>
          <p:nvPr>
            <p:ph sz="half" idx="2"/>
          </p:nvPr>
        </p:nvSpPr>
        <p:spPr>
          <a:xfrm>
            <a:off x="693738" y="2760663"/>
            <a:ext cx="4265612" cy="4062412"/>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419"/>
          </a:p>
        </p:txBody>
      </p:sp>
      <p:sp>
        <p:nvSpPr>
          <p:cNvPr id="5" name="Marcador de texto 4">
            <a:extLst>
              <a:ext uri="{FF2B5EF4-FFF2-40B4-BE49-F238E27FC236}">
                <a16:creationId xmlns:a16="http://schemas.microsoft.com/office/drawing/2014/main" id="{63A7F604-C8D8-4DC3-8D89-9FCA3A3FC944}"/>
              </a:ext>
            </a:extLst>
          </p:cNvPr>
          <p:cNvSpPr>
            <a:spLocks noGrp="1"/>
          </p:cNvSpPr>
          <p:nvPr>
            <p:ph type="body" sz="quarter" idx="3"/>
          </p:nvPr>
        </p:nvSpPr>
        <p:spPr>
          <a:xfrm>
            <a:off x="5103813" y="1852613"/>
            <a:ext cx="4284662" cy="9080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6" name="Marcador de contenido 5">
            <a:extLst>
              <a:ext uri="{FF2B5EF4-FFF2-40B4-BE49-F238E27FC236}">
                <a16:creationId xmlns:a16="http://schemas.microsoft.com/office/drawing/2014/main" id="{8D555730-4BBB-45E1-9EF9-991CCA2297CB}"/>
              </a:ext>
            </a:extLst>
          </p:cNvPr>
          <p:cNvSpPr>
            <a:spLocks noGrp="1"/>
          </p:cNvSpPr>
          <p:nvPr>
            <p:ph sz="quarter" idx="4"/>
          </p:nvPr>
        </p:nvSpPr>
        <p:spPr>
          <a:xfrm>
            <a:off x="5103813" y="2760663"/>
            <a:ext cx="4284662" cy="4062412"/>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419"/>
          </a:p>
        </p:txBody>
      </p:sp>
      <p:sp>
        <p:nvSpPr>
          <p:cNvPr id="7" name="Marcador de fecha 6">
            <a:extLst>
              <a:ext uri="{FF2B5EF4-FFF2-40B4-BE49-F238E27FC236}">
                <a16:creationId xmlns:a16="http://schemas.microsoft.com/office/drawing/2014/main" id="{991FA550-D52E-4604-B4B7-E67F80704D6E}"/>
              </a:ext>
            </a:extLst>
          </p:cNvPr>
          <p:cNvSpPr>
            <a:spLocks noGrp="1"/>
          </p:cNvSpPr>
          <p:nvPr>
            <p:ph type="dt" sz="half" idx="10"/>
          </p:nvPr>
        </p:nvSpPr>
        <p:spPr/>
        <p:txBody>
          <a:bodyPr/>
          <a:lstStyle/>
          <a:p>
            <a:pPr lvl="0"/>
            <a:endParaRPr lang="es-CO"/>
          </a:p>
        </p:txBody>
      </p:sp>
      <p:sp>
        <p:nvSpPr>
          <p:cNvPr id="8" name="Marcador de pie de página 7">
            <a:extLst>
              <a:ext uri="{FF2B5EF4-FFF2-40B4-BE49-F238E27FC236}">
                <a16:creationId xmlns:a16="http://schemas.microsoft.com/office/drawing/2014/main" id="{5F7090AE-2D26-4095-A5D7-099B7FDC7A52}"/>
              </a:ext>
            </a:extLst>
          </p:cNvPr>
          <p:cNvSpPr>
            <a:spLocks noGrp="1"/>
          </p:cNvSpPr>
          <p:nvPr>
            <p:ph type="ftr" sz="quarter" idx="11"/>
          </p:nvPr>
        </p:nvSpPr>
        <p:spPr/>
        <p:txBody>
          <a:bodyPr/>
          <a:lstStyle/>
          <a:p>
            <a:pPr lvl="0"/>
            <a:endParaRPr lang="es-CO"/>
          </a:p>
        </p:txBody>
      </p:sp>
      <p:sp>
        <p:nvSpPr>
          <p:cNvPr id="9" name="Marcador de número de diapositiva 8">
            <a:extLst>
              <a:ext uri="{FF2B5EF4-FFF2-40B4-BE49-F238E27FC236}">
                <a16:creationId xmlns:a16="http://schemas.microsoft.com/office/drawing/2014/main" id="{FE0D68A2-5547-4B2C-A9D9-7D93390859D3}"/>
              </a:ext>
            </a:extLst>
          </p:cNvPr>
          <p:cNvSpPr>
            <a:spLocks noGrp="1"/>
          </p:cNvSpPr>
          <p:nvPr>
            <p:ph type="sldNum" sz="quarter" idx="12"/>
          </p:nvPr>
        </p:nvSpPr>
        <p:spPr/>
        <p:txBody>
          <a:bodyPr/>
          <a:lstStyle/>
          <a:p>
            <a:pPr lvl="0"/>
            <a:fld id="{7949F58F-6D85-4809-A200-EF4F9925433B}" type="slidenum">
              <a:t>‹Nº›</a:t>
            </a:fld>
            <a:endParaRPr lang="es-CO"/>
          </a:p>
        </p:txBody>
      </p:sp>
    </p:spTree>
    <p:extLst>
      <p:ext uri="{BB962C8B-B14F-4D97-AF65-F5344CB8AC3E}">
        <p14:creationId xmlns:p14="http://schemas.microsoft.com/office/powerpoint/2010/main" val="40391765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C3CFA10-D49E-4CE8-ADFB-97E56138C7AE}"/>
              </a:ext>
            </a:extLst>
          </p:cNvPr>
          <p:cNvSpPr>
            <a:spLocks noGrp="1"/>
          </p:cNvSpPr>
          <p:nvPr>
            <p:ph type="title"/>
          </p:nvPr>
        </p:nvSpPr>
        <p:spPr/>
        <p:txBody>
          <a:bodyPr/>
          <a:lstStyle/>
          <a:p>
            <a:r>
              <a:rPr lang="es-ES"/>
              <a:t>Haga clic para modificar el estilo de título del patrón</a:t>
            </a:r>
            <a:endParaRPr lang="es-419"/>
          </a:p>
        </p:txBody>
      </p:sp>
      <p:sp>
        <p:nvSpPr>
          <p:cNvPr id="3" name="Marcador de fecha 2">
            <a:extLst>
              <a:ext uri="{FF2B5EF4-FFF2-40B4-BE49-F238E27FC236}">
                <a16:creationId xmlns:a16="http://schemas.microsoft.com/office/drawing/2014/main" id="{8FB58AD4-0E26-42DF-BD0C-8349D7FD33E4}"/>
              </a:ext>
            </a:extLst>
          </p:cNvPr>
          <p:cNvSpPr>
            <a:spLocks noGrp="1"/>
          </p:cNvSpPr>
          <p:nvPr>
            <p:ph type="dt" sz="half" idx="10"/>
          </p:nvPr>
        </p:nvSpPr>
        <p:spPr/>
        <p:txBody>
          <a:bodyPr/>
          <a:lstStyle/>
          <a:p>
            <a:pPr lvl="0"/>
            <a:endParaRPr lang="es-CO"/>
          </a:p>
        </p:txBody>
      </p:sp>
      <p:sp>
        <p:nvSpPr>
          <p:cNvPr id="4" name="Marcador de pie de página 3">
            <a:extLst>
              <a:ext uri="{FF2B5EF4-FFF2-40B4-BE49-F238E27FC236}">
                <a16:creationId xmlns:a16="http://schemas.microsoft.com/office/drawing/2014/main" id="{FB7F15AD-F12D-4D93-9983-5994B94973F3}"/>
              </a:ext>
            </a:extLst>
          </p:cNvPr>
          <p:cNvSpPr>
            <a:spLocks noGrp="1"/>
          </p:cNvSpPr>
          <p:nvPr>
            <p:ph type="ftr" sz="quarter" idx="11"/>
          </p:nvPr>
        </p:nvSpPr>
        <p:spPr/>
        <p:txBody>
          <a:bodyPr/>
          <a:lstStyle/>
          <a:p>
            <a:pPr lvl="0"/>
            <a:endParaRPr lang="es-CO"/>
          </a:p>
        </p:txBody>
      </p:sp>
      <p:sp>
        <p:nvSpPr>
          <p:cNvPr id="5" name="Marcador de número de diapositiva 4">
            <a:extLst>
              <a:ext uri="{FF2B5EF4-FFF2-40B4-BE49-F238E27FC236}">
                <a16:creationId xmlns:a16="http://schemas.microsoft.com/office/drawing/2014/main" id="{B5E055DA-9ED1-4CEF-9C9F-0A4BF8FEE30C}"/>
              </a:ext>
            </a:extLst>
          </p:cNvPr>
          <p:cNvSpPr>
            <a:spLocks noGrp="1"/>
          </p:cNvSpPr>
          <p:nvPr>
            <p:ph type="sldNum" sz="quarter" idx="12"/>
          </p:nvPr>
        </p:nvSpPr>
        <p:spPr/>
        <p:txBody>
          <a:bodyPr/>
          <a:lstStyle/>
          <a:p>
            <a:pPr lvl="0"/>
            <a:fld id="{C7C194FC-0B7C-4F38-A28F-329B6039C62A}" type="slidenum">
              <a:t>‹Nº›</a:t>
            </a:fld>
            <a:endParaRPr lang="es-CO"/>
          </a:p>
        </p:txBody>
      </p:sp>
    </p:spTree>
    <p:extLst>
      <p:ext uri="{BB962C8B-B14F-4D97-AF65-F5344CB8AC3E}">
        <p14:creationId xmlns:p14="http://schemas.microsoft.com/office/powerpoint/2010/main" val="7889409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334D41E2-4734-4263-BA5C-4B029F2589FB}"/>
              </a:ext>
            </a:extLst>
          </p:cNvPr>
          <p:cNvSpPr>
            <a:spLocks noGrp="1"/>
          </p:cNvSpPr>
          <p:nvPr>
            <p:ph type="dt" sz="half" idx="10"/>
          </p:nvPr>
        </p:nvSpPr>
        <p:spPr/>
        <p:txBody>
          <a:bodyPr/>
          <a:lstStyle/>
          <a:p>
            <a:pPr lvl="0"/>
            <a:endParaRPr lang="es-CO"/>
          </a:p>
        </p:txBody>
      </p:sp>
      <p:sp>
        <p:nvSpPr>
          <p:cNvPr id="3" name="Marcador de pie de página 2">
            <a:extLst>
              <a:ext uri="{FF2B5EF4-FFF2-40B4-BE49-F238E27FC236}">
                <a16:creationId xmlns:a16="http://schemas.microsoft.com/office/drawing/2014/main" id="{1D91A218-14C1-4A76-B024-D521A37FBFC9}"/>
              </a:ext>
            </a:extLst>
          </p:cNvPr>
          <p:cNvSpPr>
            <a:spLocks noGrp="1"/>
          </p:cNvSpPr>
          <p:nvPr>
            <p:ph type="ftr" sz="quarter" idx="11"/>
          </p:nvPr>
        </p:nvSpPr>
        <p:spPr/>
        <p:txBody>
          <a:bodyPr/>
          <a:lstStyle/>
          <a:p>
            <a:pPr lvl="0"/>
            <a:endParaRPr lang="es-CO"/>
          </a:p>
        </p:txBody>
      </p:sp>
      <p:sp>
        <p:nvSpPr>
          <p:cNvPr id="4" name="Marcador de número de diapositiva 3">
            <a:extLst>
              <a:ext uri="{FF2B5EF4-FFF2-40B4-BE49-F238E27FC236}">
                <a16:creationId xmlns:a16="http://schemas.microsoft.com/office/drawing/2014/main" id="{3A49F8E6-4071-4E4C-8F90-AA91735135B8}"/>
              </a:ext>
            </a:extLst>
          </p:cNvPr>
          <p:cNvSpPr>
            <a:spLocks noGrp="1"/>
          </p:cNvSpPr>
          <p:nvPr>
            <p:ph type="sldNum" sz="quarter" idx="12"/>
          </p:nvPr>
        </p:nvSpPr>
        <p:spPr/>
        <p:txBody>
          <a:bodyPr/>
          <a:lstStyle/>
          <a:p>
            <a:pPr lvl="0"/>
            <a:fld id="{A17B549C-20D9-433E-B59F-09D9DC030BC7}" type="slidenum">
              <a:t>‹Nº›</a:t>
            </a:fld>
            <a:endParaRPr lang="es-CO"/>
          </a:p>
        </p:txBody>
      </p:sp>
    </p:spTree>
    <p:extLst>
      <p:ext uri="{BB962C8B-B14F-4D97-AF65-F5344CB8AC3E}">
        <p14:creationId xmlns:p14="http://schemas.microsoft.com/office/powerpoint/2010/main" val="3235631923"/>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0975830-B728-49BC-A581-0339354B2716}"/>
              </a:ext>
            </a:extLst>
          </p:cNvPr>
          <p:cNvSpPr>
            <a:spLocks noGrp="1"/>
          </p:cNvSpPr>
          <p:nvPr>
            <p:ph type="title"/>
          </p:nvPr>
        </p:nvSpPr>
        <p:spPr>
          <a:xfrm>
            <a:off x="693738" y="503238"/>
            <a:ext cx="3251200" cy="1765300"/>
          </a:xfrm>
        </p:spPr>
        <p:txBody>
          <a:bodyPr anchor="b"/>
          <a:lstStyle>
            <a:lvl1pPr>
              <a:defRPr sz="3200"/>
            </a:lvl1pPr>
          </a:lstStyle>
          <a:p>
            <a:r>
              <a:rPr lang="es-ES"/>
              <a:t>Haga clic para modificar el estilo de título del patrón</a:t>
            </a:r>
            <a:endParaRPr lang="es-419"/>
          </a:p>
        </p:txBody>
      </p:sp>
      <p:sp>
        <p:nvSpPr>
          <p:cNvPr id="3" name="Marcador de contenido 2">
            <a:extLst>
              <a:ext uri="{FF2B5EF4-FFF2-40B4-BE49-F238E27FC236}">
                <a16:creationId xmlns:a16="http://schemas.microsoft.com/office/drawing/2014/main" id="{E65C4872-4003-4FA0-9555-27A236D1C931}"/>
              </a:ext>
            </a:extLst>
          </p:cNvPr>
          <p:cNvSpPr>
            <a:spLocks noGrp="1"/>
          </p:cNvSpPr>
          <p:nvPr>
            <p:ph idx="1"/>
          </p:nvPr>
        </p:nvSpPr>
        <p:spPr>
          <a:xfrm>
            <a:off x="4286250" y="1089025"/>
            <a:ext cx="5102225" cy="53721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419"/>
          </a:p>
        </p:txBody>
      </p:sp>
      <p:sp>
        <p:nvSpPr>
          <p:cNvPr id="4" name="Marcador de texto 3">
            <a:extLst>
              <a:ext uri="{FF2B5EF4-FFF2-40B4-BE49-F238E27FC236}">
                <a16:creationId xmlns:a16="http://schemas.microsoft.com/office/drawing/2014/main" id="{143CBFEA-0FC7-44DF-8BE0-075B21706628}"/>
              </a:ext>
            </a:extLst>
          </p:cNvPr>
          <p:cNvSpPr>
            <a:spLocks noGrp="1"/>
          </p:cNvSpPr>
          <p:nvPr>
            <p:ph type="body" sz="half" idx="2"/>
          </p:nvPr>
        </p:nvSpPr>
        <p:spPr>
          <a:xfrm>
            <a:off x="693738" y="2268538"/>
            <a:ext cx="3251200" cy="420052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los estilos de texto del patrón</a:t>
            </a:r>
          </a:p>
        </p:txBody>
      </p:sp>
      <p:sp>
        <p:nvSpPr>
          <p:cNvPr id="5" name="Marcador de fecha 4">
            <a:extLst>
              <a:ext uri="{FF2B5EF4-FFF2-40B4-BE49-F238E27FC236}">
                <a16:creationId xmlns:a16="http://schemas.microsoft.com/office/drawing/2014/main" id="{9C6AC8C6-A233-4167-BCE0-F72526925F74}"/>
              </a:ext>
            </a:extLst>
          </p:cNvPr>
          <p:cNvSpPr>
            <a:spLocks noGrp="1"/>
          </p:cNvSpPr>
          <p:nvPr>
            <p:ph type="dt" sz="half" idx="10"/>
          </p:nvPr>
        </p:nvSpPr>
        <p:spPr/>
        <p:txBody>
          <a:bodyPr/>
          <a:lstStyle/>
          <a:p>
            <a:pPr lvl="0"/>
            <a:endParaRPr lang="es-CO"/>
          </a:p>
        </p:txBody>
      </p:sp>
      <p:sp>
        <p:nvSpPr>
          <p:cNvPr id="6" name="Marcador de pie de página 5">
            <a:extLst>
              <a:ext uri="{FF2B5EF4-FFF2-40B4-BE49-F238E27FC236}">
                <a16:creationId xmlns:a16="http://schemas.microsoft.com/office/drawing/2014/main" id="{A84684E1-6077-4ABD-A3A0-803AE48F4896}"/>
              </a:ext>
            </a:extLst>
          </p:cNvPr>
          <p:cNvSpPr>
            <a:spLocks noGrp="1"/>
          </p:cNvSpPr>
          <p:nvPr>
            <p:ph type="ftr" sz="quarter" idx="11"/>
          </p:nvPr>
        </p:nvSpPr>
        <p:spPr/>
        <p:txBody>
          <a:bodyPr/>
          <a:lstStyle/>
          <a:p>
            <a:pPr lvl="0"/>
            <a:endParaRPr lang="es-CO"/>
          </a:p>
        </p:txBody>
      </p:sp>
      <p:sp>
        <p:nvSpPr>
          <p:cNvPr id="7" name="Marcador de número de diapositiva 6">
            <a:extLst>
              <a:ext uri="{FF2B5EF4-FFF2-40B4-BE49-F238E27FC236}">
                <a16:creationId xmlns:a16="http://schemas.microsoft.com/office/drawing/2014/main" id="{6D41AFAC-304A-410D-ADED-4A19ED06B3BA}"/>
              </a:ext>
            </a:extLst>
          </p:cNvPr>
          <p:cNvSpPr>
            <a:spLocks noGrp="1"/>
          </p:cNvSpPr>
          <p:nvPr>
            <p:ph type="sldNum" sz="quarter" idx="12"/>
          </p:nvPr>
        </p:nvSpPr>
        <p:spPr/>
        <p:txBody>
          <a:bodyPr/>
          <a:lstStyle/>
          <a:p>
            <a:pPr lvl="0"/>
            <a:fld id="{CBD36FB8-56AA-4C75-ADEB-696D1F60DC26}" type="slidenum">
              <a:t>‹Nº›</a:t>
            </a:fld>
            <a:endParaRPr lang="es-CO"/>
          </a:p>
        </p:txBody>
      </p:sp>
    </p:spTree>
    <p:extLst>
      <p:ext uri="{BB962C8B-B14F-4D97-AF65-F5344CB8AC3E}">
        <p14:creationId xmlns:p14="http://schemas.microsoft.com/office/powerpoint/2010/main" val="30082311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C89B9C8-7279-42C6-BC6D-51050A8F19F0}"/>
              </a:ext>
            </a:extLst>
          </p:cNvPr>
          <p:cNvSpPr>
            <a:spLocks noGrp="1"/>
          </p:cNvSpPr>
          <p:nvPr>
            <p:ph type="title"/>
          </p:nvPr>
        </p:nvSpPr>
        <p:spPr>
          <a:xfrm>
            <a:off x="693738" y="503238"/>
            <a:ext cx="3251200" cy="1765300"/>
          </a:xfrm>
        </p:spPr>
        <p:txBody>
          <a:bodyPr anchor="b"/>
          <a:lstStyle>
            <a:lvl1pPr>
              <a:defRPr sz="3200"/>
            </a:lvl1pPr>
          </a:lstStyle>
          <a:p>
            <a:r>
              <a:rPr lang="es-ES"/>
              <a:t>Haga clic para modificar el estilo de título del patrón</a:t>
            </a:r>
            <a:endParaRPr lang="es-419"/>
          </a:p>
        </p:txBody>
      </p:sp>
      <p:sp>
        <p:nvSpPr>
          <p:cNvPr id="3" name="Marcador de posición de imagen 2">
            <a:extLst>
              <a:ext uri="{FF2B5EF4-FFF2-40B4-BE49-F238E27FC236}">
                <a16:creationId xmlns:a16="http://schemas.microsoft.com/office/drawing/2014/main" id="{1A77FFBA-2BE1-4BF9-A938-D26144A998DF}"/>
              </a:ext>
            </a:extLst>
          </p:cNvPr>
          <p:cNvSpPr>
            <a:spLocks noGrp="1"/>
          </p:cNvSpPr>
          <p:nvPr>
            <p:ph type="pic" idx="1"/>
          </p:nvPr>
        </p:nvSpPr>
        <p:spPr>
          <a:xfrm>
            <a:off x="4286250" y="1089025"/>
            <a:ext cx="5102225" cy="5372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419"/>
          </a:p>
        </p:txBody>
      </p:sp>
      <p:sp>
        <p:nvSpPr>
          <p:cNvPr id="4" name="Marcador de texto 3">
            <a:extLst>
              <a:ext uri="{FF2B5EF4-FFF2-40B4-BE49-F238E27FC236}">
                <a16:creationId xmlns:a16="http://schemas.microsoft.com/office/drawing/2014/main" id="{003FF810-FA78-44A9-9377-1BAAC076D125}"/>
              </a:ext>
            </a:extLst>
          </p:cNvPr>
          <p:cNvSpPr>
            <a:spLocks noGrp="1"/>
          </p:cNvSpPr>
          <p:nvPr>
            <p:ph type="body" sz="half" idx="2"/>
          </p:nvPr>
        </p:nvSpPr>
        <p:spPr>
          <a:xfrm>
            <a:off x="693738" y="2268538"/>
            <a:ext cx="3251200" cy="420052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los estilos de texto del patrón</a:t>
            </a:r>
          </a:p>
        </p:txBody>
      </p:sp>
      <p:sp>
        <p:nvSpPr>
          <p:cNvPr id="5" name="Marcador de fecha 4">
            <a:extLst>
              <a:ext uri="{FF2B5EF4-FFF2-40B4-BE49-F238E27FC236}">
                <a16:creationId xmlns:a16="http://schemas.microsoft.com/office/drawing/2014/main" id="{5EA6828E-E5FF-4014-80B3-21B8D880ECF2}"/>
              </a:ext>
            </a:extLst>
          </p:cNvPr>
          <p:cNvSpPr>
            <a:spLocks noGrp="1"/>
          </p:cNvSpPr>
          <p:nvPr>
            <p:ph type="dt" sz="half" idx="10"/>
          </p:nvPr>
        </p:nvSpPr>
        <p:spPr/>
        <p:txBody>
          <a:bodyPr/>
          <a:lstStyle/>
          <a:p>
            <a:pPr lvl="0"/>
            <a:endParaRPr lang="es-CO"/>
          </a:p>
        </p:txBody>
      </p:sp>
      <p:sp>
        <p:nvSpPr>
          <p:cNvPr id="6" name="Marcador de pie de página 5">
            <a:extLst>
              <a:ext uri="{FF2B5EF4-FFF2-40B4-BE49-F238E27FC236}">
                <a16:creationId xmlns:a16="http://schemas.microsoft.com/office/drawing/2014/main" id="{05EBAFC6-7F47-4209-A5A2-92ED08516501}"/>
              </a:ext>
            </a:extLst>
          </p:cNvPr>
          <p:cNvSpPr>
            <a:spLocks noGrp="1"/>
          </p:cNvSpPr>
          <p:nvPr>
            <p:ph type="ftr" sz="quarter" idx="11"/>
          </p:nvPr>
        </p:nvSpPr>
        <p:spPr/>
        <p:txBody>
          <a:bodyPr/>
          <a:lstStyle/>
          <a:p>
            <a:pPr lvl="0"/>
            <a:endParaRPr lang="es-CO"/>
          </a:p>
        </p:txBody>
      </p:sp>
      <p:sp>
        <p:nvSpPr>
          <p:cNvPr id="7" name="Marcador de número de diapositiva 6">
            <a:extLst>
              <a:ext uri="{FF2B5EF4-FFF2-40B4-BE49-F238E27FC236}">
                <a16:creationId xmlns:a16="http://schemas.microsoft.com/office/drawing/2014/main" id="{84673E15-19F5-4FD4-8269-FF93FC05AFA7}"/>
              </a:ext>
            </a:extLst>
          </p:cNvPr>
          <p:cNvSpPr>
            <a:spLocks noGrp="1"/>
          </p:cNvSpPr>
          <p:nvPr>
            <p:ph type="sldNum" sz="quarter" idx="12"/>
          </p:nvPr>
        </p:nvSpPr>
        <p:spPr/>
        <p:txBody>
          <a:bodyPr/>
          <a:lstStyle/>
          <a:p>
            <a:pPr lvl="0"/>
            <a:fld id="{357C87E2-15E4-4594-BC3E-72528413C918}" type="slidenum">
              <a:t>‹Nº›</a:t>
            </a:fld>
            <a:endParaRPr lang="es-CO"/>
          </a:p>
        </p:txBody>
      </p:sp>
    </p:spTree>
    <p:extLst>
      <p:ext uri="{BB962C8B-B14F-4D97-AF65-F5344CB8AC3E}">
        <p14:creationId xmlns:p14="http://schemas.microsoft.com/office/powerpoint/2010/main" val="39367792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image" Target="../media/image1.png"/><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image" Target="../media/image2.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88E74367-8F9C-4F35-A239-DE2D9F0BF70F}"/>
              </a:ext>
            </a:extLst>
          </p:cNvPr>
          <p:cNvSpPr txBox="1">
            <a:spLocks noGrp="1"/>
          </p:cNvSpPr>
          <p:nvPr>
            <p:ph type="title"/>
          </p:nvPr>
        </p:nvSpPr>
        <p:spPr>
          <a:xfrm>
            <a:off x="503999" y="301320"/>
            <a:ext cx="9071640" cy="1262160"/>
          </a:xfrm>
          <a:prstGeom prst="rect">
            <a:avLst/>
          </a:prstGeom>
          <a:noFill/>
          <a:ln>
            <a:noFill/>
          </a:ln>
        </p:spPr>
        <p:txBody>
          <a:bodyPr lIns="0" tIns="0" rIns="0" bIns="0" anchor="ctr"/>
          <a:lstStyle/>
          <a:p>
            <a:endParaRPr lang="es-CO"/>
          </a:p>
        </p:txBody>
      </p:sp>
      <p:sp>
        <p:nvSpPr>
          <p:cNvPr id="3" name="Marcador de texto 2">
            <a:extLst>
              <a:ext uri="{FF2B5EF4-FFF2-40B4-BE49-F238E27FC236}">
                <a16:creationId xmlns:a16="http://schemas.microsoft.com/office/drawing/2014/main" id="{93A948A1-9743-4C02-8FD6-D1DC7312A090}"/>
              </a:ext>
            </a:extLst>
          </p:cNvPr>
          <p:cNvSpPr txBox="1">
            <a:spLocks noGrp="1"/>
          </p:cNvSpPr>
          <p:nvPr>
            <p:ph type="body" idx="1"/>
          </p:nvPr>
        </p:nvSpPr>
        <p:spPr>
          <a:xfrm>
            <a:off x="503999" y="1769040"/>
            <a:ext cx="9071640" cy="4384440"/>
          </a:xfrm>
          <a:prstGeom prst="rect">
            <a:avLst/>
          </a:prstGeom>
          <a:noFill/>
          <a:ln>
            <a:noFill/>
          </a:ln>
        </p:spPr>
        <p:txBody>
          <a:bodyPr lIns="0" tIns="0" rIns="0" bIns="0">
            <a:noAutofit/>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5066E852-6EC3-49E2-B43E-DAF546A93ADA}"/>
              </a:ext>
            </a:extLst>
          </p:cNvPr>
          <p:cNvSpPr txBox="1">
            <a:spLocks noGrp="1"/>
          </p:cNvSpPr>
          <p:nvPr>
            <p:ph type="dt" sz="half" idx="2"/>
          </p:nvPr>
        </p:nvSpPr>
        <p:spPr>
          <a:xfrm>
            <a:off x="503999" y="6887160"/>
            <a:ext cx="2348280" cy="521280"/>
          </a:xfrm>
          <a:prstGeom prst="rect">
            <a:avLst/>
          </a:prstGeom>
          <a:noFill/>
          <a:ln>
            <a:noFill/>
          </a:ln>
        </p:spPr>
        <p:txBody>
          <a:bodyPr lIns="0" tIns="0" rIns="0" bIns="0" anchorCtr="0">
            <a:noAutofit/>
          </a:bodyPr>
          <a:lstStyle>
            <a:lvl1pPr lvl="0" rtl="0" hangingPunct="0">
              <a:buNone/>
              <a:tabLst/>
              <a:defRPr lang="es-CO" sz="1400" kern="1200">
                <a:latin typeface="Liberation Serif" pitchFamily="18"/>
                <a:ea typeface="DejaVu Sans" pitchFamily="2"/>
                <a:cs typeface="DejaVu Sans" pitchFamily="2"/>
              </a:defRPr>
            </a:lvl1pPr>
          </a:lstStyle>
          <a:p>
            <a:pPr lvl="0"/>
            <a:endParaRPr lang="es-CO"/>
          </a:p>
        </p:txBody>
      </p:sp>
      <p:sp>
        <p:nvSpPr>
          <p:cNvPr id="5" name="Marcador de pie de página 4">
            <a:extLst>
              <a:ext uri="{FF2B5EF4-FFF2-40B4-BE49-F238E27FC236}">
                <a16:creationId xmlns:a16="http://schemas.microsoft.com/office/drawing/2014/main" id="{BF71E671-5C8C-411B-B351-CC87CDA55A11}"/>
              </a:ext>
            </a:extLst>
          </p:cNvPr>
          <p:cNvSpPr txBox="1">
            <a:spLocks noGrp="1"/>
          </p:cNvSpPr>
          <p:nvPr>
            <p:ph type="ftr" sz="quarter" idx="3"/>
          </p:nvPr>
        </p:nvSpPr>
        <p:spPr>
          <a:xfrm>
            <a:off x="3447360" y="6887160"/>
            <a:ext cx="3195000" cy="521280"/>
          </a:xfrm>
          <a:prstGeom prst="rect">
            <a:avLst/>
          </a:prstGeom>
          <a:noFill/>
          <a:ln>
            <a:noFill/>
          </a:ln>
        </p:spPr>
        <p:txBody>
          <a:bodyPr lIns="0" tIns="0" rIns="0" bIns="0" anchorCtr="0">
            <a:noAutofit/>
          </a:bodyPr>
          <a:lstStyle>
            <a:lvl1pPr lvl="0" algn="ctr" rtl="0" hangingPunct="0">
              <a:buNone/>
              <a:tabLst/>
              <a:defRPr lang="es-CO" sz="1400" kern="1200">
                <a:latin typeface="Liberation Serif" pitchFamily="18"/>
                <a:ea typeface="DejaVu Sans" pitchFamily="2"/>
                <a:cs typeface="DejaVu Sans" pitchFamily="2"/>
              </a:defRPr>
            </a:lvl1pPr>
          </a:lstStyle>
          <a:p>
            <a:pPr lvl="0"/>
            <a:endParaRPr lang="es-CO"/>
          </a:p>
        </p:txBody>
      </p:sp>
      <p:sp>
        <p:nvSpPr>
          <p:cNvPr id="6" name="Marcador de número de diapositiva 5">
            <a:extLst>
              <a:ext uri="{FF2B5EF4-FFF2-40B4-BE49-F238E27FC236}">
                <a16:creationId xmlns:a16="http://schemas.microsoft.com/office/drawing/2014/main" id="{9F78B62C-9953-41F5-9C76-45B5A397B60E}"/>
              </a:ext>
            </a:extLst>
          </p:cNvPr>
          <p:cNvSpPr txBox="1">
            <a:spLocks noGrp="1"/>
          </p:cNvSpPr>
          <p:nvPr>
            <p:ph type="sldNum" sz="quarter" idx="4"/>
          </p:nvPr>
        </p:nvSpPr>
        <p:spPr>
          <a:xfrm>
            <a:off x="7227360" y="6887160"/>
            <a:ext cx="2348280" cy="521280"/>
          </a:xfrm>
          <a:prstGeom prst="rect">
            <a:avLst/>
          </a:prstGeom>
          <a:noFill/>
          <a:ln>
            <a:noFill/>
          </a:ln>
        </p:spPr>
        <p:txBody>
          <a:bodyPr lIns="0" tIns="0" rIns="0" bIns="0" anchorCtr="0">
            <a:noAutofit/>
          </a:bodyPr>
          <a:lstStyle>
            <a:lvl1pPr lvl="0" algn="r" rtl="0" hangingPunct="0">
              <a:buNone/>
              <a:tabLst/>
              <a:defRPr lang="es-CO" sz="1400" kern="1200">
                <a:latin typeface="Liberation Serif" pitchFamily="18"/>
                <a:ea typeface="DejaVu Sans" pitchFamily="2"/>
                <a:cs typeface="DejaVu Sans" pitchFamily="2"/>
              </a:defRPr>
            </a:lvl1pPr>
          </a:lstStyle>
          <a:p>
            <a:pPr lvl="0"/>
            <a:fld id="{C7E77154-690A-4992-8FAC-F64F444F0B29}" type="slidenum">
              <a:t>‹Nº›</a:t>
            </a:fld>
            <a:endParaRPr lang="es-CO"/>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hangingPunct="0">
        <a:tabLst/>
        <a:defRPr lang="es-CO" sz="4400" b="0" i="0" u="none" strike="noStrike" kern="1200" cap="none">
          <a:ln>
            <a:noFill/>
          </a:ln>
          <a:highlight>
            <a:scrgbClr r="0" g="0" b="0">
              <a:alpha val="0"/>
            </a:scrgbClr>
          </a:highlight>
          <a:latin typeface="Liberation Sans" pitchFamily="18"/>
        </a:defRPr>
      </a:lvl1pPr>
    </p:titleStyle>
    <p:bodyStyle>
      <a:lvl1pPr rtl="0" hangingPunct="0">
        <a:spcBef>
          <a:spcPts val="1417"/>
        </a:spcBef>
        <a:spcAft>
          <a:spcPts val="0"/>
        </a:spcAft>
        <a:tabLst/>
        <a:defRPr lang="es-CO" sz="3200" b="0" i="0" u="none" strike="noStrike" kern="1200" cap="none">
          <a:ln>
            <a:noFill/>
          </a:ln>
          <a:highlight>
            <a:scrgbClr r="0" g="0" b="0">
              <a:alpha val="0"/>
            </a:scrgbClr>
          </a:highlight>
          <a:latin typeface="Liberation Sans" pitchFamily="18"/>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419"/>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840C2A1A-9858-47F1-AB5B-221BCB22D0B2}"/>
              </a:ext>
            </a:extLst>
          </p:cNvPr>
          <p:cNvSpPr>
            <a:spLocks noGrp="1"/>
          </p:cNvSpPr>
          <p:nvPr>
            <p:ph type="title"/>
          </p:nvPr>
        </p:nvSpPr>
        <p:spPr>
          <a:xfrm>
            <a:off x="693738" y="403225"/>
            <a:ext cx="8693150" cy="1460500"/>
          </a:xfrm>
          <a:prstGeom prst="rect">
            <a:avLst/>
          </a:prstGeom>
        </p:spPr>
        <p:txBody>
          <a:bodyPr vert="horz" lIns="91440" tIns="45720" rIns="91440" bIns="45720" rtlCol="0" anchor="ctr">
            <a:normAutofit/>
          </a:bodyPr>
          <a:lstStyle/>
          <a:p>
            <a:r>
              <a:rPr lang="es-ES"/>
              <a:t>Haga clic para modificar el estilo de título del patrón</a:t>
            </a:r>
            <a:endParaRPr lang="es-419"/>
          </a:p>
        </p:txBody>
      </p:sp>
      <p:sp>
        <p:nvSpPr>
          <p:cNvPr id="3" name="Marcador de texto 2">
            <a:extLst>
              <a:ext uri="{FF2B5EF4-FFF2-40B4-BE49-F238E27FC236}">
                <a16:creationId xmlns:a16="http://schemas.microsoft.com/office/drawing/2014/main" id="{F2A54193-A697-4E9F-AF1D-E5BB22A8E1D9}"/>
              </a:ext>
            </a:extLst>
          </p:cNvPr>
          <p:cNvSpPr>
            <a:spLocks noGrp="1"/>
          </p:cNvSpPr>
          <p:nvPr>
            <p:ph type="body" idx="1"/>
          </p:nvPr>
        </p:nvSpPr>
        <p:spPr>
          <a:xfrm>
            <a:off x="693738" y="2012950"/>
            <a:ext cx="8693150" cy="4795838"/>
          </a:xfrm>
          <a:prstGeom prst="rect">
            <a:avLst/>
          </a:prstGeom>
        </p:spPr>
        <p:txBody>
          <a:bodyPr vert="horz" lIns="91440" tIns="45720" rIns="91440" bIns="45720" rtlCol="0">
            <a:normAutofit/>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419"/>
          </a:p>
        </p:txBody>
      </p:sp>
      <p:sp>
        <p:nvSpPr>
          <p:cNvPr id="4" name="Marcador de fecha 3">
            <a:extLst>
              <a:ext uri="{FF2B5EF4-FFF2-40B4-BE49-F238E27FC236}">
                <a16:creationId xmlns:a16="http://schemas.microsoft.com/office/drawing/2014/main" id="{D88055E2-6CDA-4F71-8E9F-2F315CBEE27E}"/>
              </a:ext>
            </a:extLst>
          </p:cNvPr>
          <p:cNvSpPr>
            <a:spLocks noGrp="1"/>
          </p:cNvSpPr>
          <p:nvPr>
            <p:ph type="dt" sz="half" idx="2"/>
          </p:nvPr>
        </p:nvSpPr>
        <p:spPr>
          <a:xfrm>
            <a:off x="693738" y="7007225"/>
            <a:ext cx="2266950" cy="401638"/>
          </a:xfrm>
          <a:prstGeom prst="rect">
            <a:avLst/>
          </a:prstGeom>
        </p:spPr>
        <p:txBody>
          <a:bodyPr vert="horz" lIns="91440" tIns="45720" rIns="91440" bIns="45720" rtlCol="0" anchor="ctr"/>
          <a:lstStyle>
            <a:lvl1pPr algn="l">
              <a:defRPr sz="1200">
                <a:solidFill>
                  <a:schemeClr val="tx1">
                    <a:tint val="75000"/>
                  </a:schemeClr>
                </a:solidFill>
              </a:defRPr>
            </a:lvl1pPr>
          </a:lstStyle>
          <a:p>
            <a:fld id="{F51AEA97-B4DE-4A57-AFC1-0C17646DEF59}" type="datetimeFigureOut">
              <a:rPr lang="es-419" smtClean="0"/>
              <a:t>27/2/2018</a:t>
            </a:fld>
            <a:endParaRPr lang="es-419"/>
          </a:p>
        </p:txBody>
      </p:sp>
      <p:sp>
        <p:nvSpPr>
          <p:cNvPr id="5" name="Marcador de pie de página 4">
            <a:extLst>
              <a:ext uri="{FF2B5EF4-FFF2-40B4-BE49-F238E27FC236}">
                <a16:creationId xmlns:a16="http://schemas.microsoft.com/office/drawing/2014/main" id="{E51B26E9-59D0-4958-9D25-C38FF65968B7}"/>
              </a:ext>
            </a:extLst>
          </p:cNvPr>
          <p:cNvSpPr>
            <a:spLocks noGrp="1"/>
          </p:cNvSpPr>
          <p:nvPr>
            <p:ph type="ftr" sz="quarter" idx="3"/>
          </p:nvPr>
        </p:nvSpPr>
        <p:spPr>
          <a:xfrm>
            <a:off x="3338513" y="7007225"/>
            <a:ext cx="3403600" cy="401638"/>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419"/>
          </a:p>
        </p:txBody>
      </p:sp>
      <p:sp>
        <p:nvSpPr>
          <p:cNvPr id="6" name="Marcador de número de diapositiva 5">
            <a:extLst>
              <a:ext uri="{FF2B5EF4-FFF2-40B4-BE49-F238E27FC236}">
                <a16:creationId xmlns:a16="http://schemas.microsoft.com/office/drawing/2014/main" id="{D0B21FEA-5D5E-4EC2-9098-99F22A75E1C9}"/>
              </a:ext>
            </a:extLst>
          </p:cNvPr>
          <p:cNvSpPr>
            <a:spLocks noGrp="1"/>
          </p:cNvSpPr>
          <p:nvPr>
            <p:ph type="sldNum" sz="quarter" idx="4"/>
          </p:nvPr>
        </p:nvSpPr>
        <p:spPr>
          <a:xfrm>
            <a:off x="7119938" y="7007225"/>
            <a:ext cx="2266950" cy="401638"/>
          </a:xfrm>
          <a:prstGeom prst="rect">
            <a:avLst/>
          </a:prstGeom>
        </p:spPr>
        <p:txBody>
          <a:bodyPr vert="horz" lIns="91440" tIns="45720" rIns="91440" bIns="45720" rtlCol="0" anchor="ctr"/>
          <a:lstStyle>
            <a:lvl1pPr algn="r">
              <a:defRPr sz="1200">
                <a:solidFill>
                  <a:schemeClr val="tx1">
                    <a:tint val="75000"/>
                  </a:schemeClr>
                </a:solidFill>
              </a:defRPr>
            </a:lvl1pPr>
          </a:lstStyle>
          <a:p>
            <a:fld id="{D1AA1995-B2E3-45F1-B302-3A827BF839E5}" type="slidenum">
              <a:t>‹Nº›</a:t>
            </a:fld>
            <a:endParaRPr lang="es-419"/>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419"/>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11B187D3-52B3-4758-BE2B-0C8341F5B7A5}"/>
              </a:ext>
            </a:extLst>
          </p:cNvPr>
          <p:cNvPicPr>
            <a:picLocks noChangeAspect="1"/>
          </p:cNvPicPr>
          <p:nvPr/>
        </p:nvPicPr>
        <p:blipFill>
          <a:blip r:embed="rId13">
            <a:lum/>
            <a:alphaModFix/>
          </a:blip>
          <a:srcRect/>
          <a:stretch>
            <a:fillRect/>
          </a:stretch>
        </p:blipFill>
        <p:spPr>
          <a:xfrm>
            <a:off x="360" y="0"/>
            <a:ext cx="10079280" cy="7559279"/>
          </a:xfrm>
          <a:prstGeom prst="rect">
            <a:avLst/>
          </a:prstGeom>
          <a:noFill/>
          <a:ln>
            <a:noFill/>
          </a:ln>
        </p:spPr>
      </p:pic>
      <p:pic>
        <p:nvPicPr>
          <p:cNvPr id="3" name="Picture 2">
            <a:extLst>
              <a:ext uri="{FF2B5EF4-FFF2-40B4-BE49-F238E27FC236}">
                <a16:creationId xmlns:a16="http://schemas.microsoft.com/office/drawing/2014/main" id="{42553BB8-D26E-4C70-8499-0FC93001E335}"/>
              </a:ext>
            </a:extLst>
          </p:cNvPr>
          <p:cNvPicPr>
            <a:picLocks noChangeAspect="1"/>
          </p:cNvPicPr>
          <p:nvPr/>
        </p:nvPicPr>
        <p:blipFill>
          <a:blip r:embed="rId14">
            <a:lum/>
            <a:alphaModFix/>
          </a:blip>
          <a:srcRect/>
          <a:stretch>
            <a:fillRect/>
          </a:stretch>
        </p:blipFill>
        <p:spPr>
          <a:xfrm>
            <a:off x="0" y="0"/>
            <a:ext cx="10079280" cy="7559279"/>
          </a:xfrm>
          <a:prstGeom prst="rect">
            <a:avLst/>
          </a:prstGeom>
          <a:noFill/>
          <a:ln>
            <a:noFill/>
          </a:ln>
        </p:spPr>
      </p:pic>
      <p:sp>
        <p:nvSpPr>
          <p:cNvPr id="4" name="Marcador de título 3">
            <a:extLst>
              <a:ext uri="{FF2B5EF4-FFF2-40B4-BE49-F238E27FC236}">
                <a16:creationId xmlns:a16="http://schemas.microsoft.com/office/drawing/2014/main" id="{C383BB29-B665-4157-8ABA-3FF27E14B5EB}"/>
              </a:ext>
            </a:extLst>
          </p:cNvPr>
          <p:cNvSpPr txBox="1">
            <a:spLocks noGrp="1"/>
          </p:cNvSpPr>
          <p:nvPr>
            <p:ph type="title"/>
          </p:nvPr>
        </p:nvSpPr>
        <p:spPr>
          <a:xfrm>
            <a:off x="503640" y="301320"/>
            <a:ext cx="9071640" cy="1262160"/>
          </a:xfrm>
          <a:prstGeom prst="rect">
            <a:avLst/>
          </a:prstGeom>
          <a:noFill/>
          <a:ln>
            <a:noFill/>
          </a:ln>
        </p:spPr>
        <p:txBody>
          <a:bodyPr lIns="0" tIns="0" rIns="0" bIns="0" anchor="ctr"/>
          <a:lstStyle/>
          <a:p>
            <a:endParaRPr lang="es-CO"/>
          </a:p>
        </p:txBody>
      </p:sp>
      <p:sp>
        <p:nvSpPr>
          <p:cNvPr id="5" name="Marcador de texto 4">
            <a:extLst>
              <a:ext uri="{FF2B5EF4-FFF2-40B4-BE49-F238E27FC236}">
                <a16:creationId xmlns:a16="http://schemas.microsoft.com/office/drawing/2014/main" id="{311B32C9-2735-4426-A74C-233E474A7268}"/>
              </a:ext>
            </a:extLst>
          </p:cNvPr>
          <p:cNvSpPr txBox="1">
            <a:spLocks noGrp="1"/>
          </p:cNvSpPr>
          <p:nvPr>
            <p:ph type="body" idx="1"/>
          </p:nvPr>
        </p:nvSpPr>
        <p:spPr>
          <a:xfrm>
            <a:off x="503640" y="1768680"/>
            <a:ext cx="9071640" cy="4384440"/>
          </a:xfrm>
          <a:prstGeom prst="rect">
            <a:avLst/>
          </a:prstGeom>
          <a:noFill/>
          <a:ln>
            <a:noFill/>
          </a:ln>
        </p:spPr>
        <p:txBody>
          <a:bodyPr lIns="0" tIns="0" rIns="0" bIns="0">
            <a:noAutofit/>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ctr" rtl="0" hangingPunct="0">
        <a:tabLst/>
        <a:defRPr lang="es-CO" sz="4850" b="0" i="0" u="none" strike="noStrike" kern="1200" cap="none" spc="0" baseline="0">
          <a:ln>
            <a:noFill/>
          </a:ln>
          <a:highlight>
            <a:scrgbClr r="0" g="0" b="0">
              <a:alpha val="0"/>
            </a:scrgbClr>
          </a:highlight>
          <a:latin typeface="Liberation Sans" pitchFamily="18"/>
        </a:defRPr>
      </a:lvl1pPr>
    </p:titleStyle>
    <p:bodyStyle>
      <a:lvl1pPr marL="0" marR="0" indent="0" rtl="0" hangingPunct="0">
        <a:spcBef>
          <a:spcPts val="1559"/>
        </a:spcBef>
        <a:spcAft>
          <a:spcPts val="0"/>
        </a:spcAft>
        <a:tabLst/>
        <a:defRPr lang="es-CO" sz="3530" b="0" i="0" u="none" strike="noStrike" kern="1200" cap="none" spc="0" baseline="0">
          <a:ln>
            <a:noFill/>
          </a:ln>
          <a:highlight>
            <a:scrgbClr r="0" g="0" b="0">
              <a:alpha val="0"/>
            </a:scrgbClr>
          </a:highlight>
          <a:latin typeface="Liberation Sans" pitchFamily="18"/>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419"/>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6BC4AA94-4C12-4464-8ABF-00902E03EEF9}"/>
              </a:ext>
            </a:extLst>
          </p:cNvPr>
          <p:cNvSpPr>
            <a:spLocks noGrp="1"/>
          </p:cNvSpPr>
          <p:nvPr>
            <p:ph type="title"/>
          </p:nvPr>
        </p:nvSpPr>
        <p:spPr>
          <a:xfrm>
            <a:off x="693738" y="403225"/>
            <a:ext cx="8693150" cy="1460500"/>
          </a:xfrm>
          <a:prstGeom prst="rect">
            <a:avLst/>
          </a:prstGeom>
        </p:spPr>
        <p:txBody>
          <a:bodyPr vert="horz" lIns="91440" tIns="45720" rIns="91440" bIns="45720" rtlCol="0" anchor="ctr">
            <a:normAutofit/>
          </a:bodyPr>
          <a:lstStyle/>
          <a:p>
            <a:r>
              <a:rPr lang="es-ES"/>
              <a:t>Haga clic para modificar el estilo de título del patrón</a:t>
            </a:r>
            <a:endParaRPr lang="es-419"/>
          </a:p>
        </p:txBody>
      </p:sp>
      <p:sp>
        <p:nvSpPr>
          <p:cNvPr id="3" name="Marcador de texto 2">
            <a:extLst>
              <a:ext uri="{FF2B5EF4-FFF2-40B4-BE49-F238E27FC236}">
                <a16:creationId xmlns:a16="http://schemas.microsoft.com/office/drawing/2014/main" id="{4A893734-8420-479A-8E9F-F90B34E53ACC}"/>
              </a:ext>
            </a:extLst>
          </p:cNvPr>
          <p:cNvSpPr>
            <a:spLocks noGrp="1"/>
          </p:cNvSpPr>
          <p:nvPr>
            <p:ph type="body" idx="1"/>
          </p:nvPr>
        </p:nvSpPr>
        <p:spPr>
          <a:xfrm>
            <a:off x="693738" y="2012950"/>
            <a:ext cx="8693150" cy="4795838"/>
          </a:xfrm>
          <a:prstGeom prst="rect">
            <a:avLst/>
          </a:prstGeom>
        </p:spPr>
        <p:txBody>
          <a:bodyPr vert="horz" lIns="91440" tIns="45720" rIns="91440" bIns="45720" rtlCol="0">
            <a:normAutofit/>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419"/>
          </a:p>
        </p:txBody>
      </p:sp>
      <p:sp>
        <p:nvSpPr>
          <p:cNvPr id="4" name="Marcador de fecha 3">
            <a:extLst>
              <a:ext uri="{FF2B5EF4-FFF2-40B4-BE49-F238E27FC236}">
                <a16:creationId xmlns:a16="http://schemas.microsoft.com/office/drawing/2014/main" id="{199C0051-A8B7-4369-A924-3EEAFE9F742A}"/>
              </a:ext>
            </a:extLst>
          </p:cNvPr>
          <p:cNvSpPr>
            <a:spLocks noGrp="1"/>
          </p:cNvSpPr>
          <p:nvPr>
            <p:ph type="dt" sz="half" idx="2"/>
          </p:nvPr>
        </p:nvSpPr>
        <p:spPr>
          <a:xfrm>
            <a:off x="693738" y="7007225"/>
            <a:ext cx="2266950" cy="401638"/>
          </a:xfrm>
          <a:prstGeom prst="rect">
            <a:avLst/>
          </a:prstGeom>
        </p:spPr>
        <p:txBody>
          <a:bodyPr vert="horz" lIns="91440" tIns="45720" rIns="91440" bIns="45720" rtlCol="0" anchor="ctr"/>
          <a:lstStyle>
            <a:lvl1pPr algn="l">
              <a:defRPr sz="1200">
                <a:solidFill>
                  <a:schemeClr val="tx1">
                    <a:tint val="75000"/>
                  </a:schemeClr>
                </a:solidFill>
              </a:defRPr>
            </a:lvl1pPr>
          </a:lstStyle>
          <a:p>
            <a:fld id="{CE617FF4-2AC4-4909-8788-19D53D154649}" type="datetimeFigureOut">
              <a:rPr lang="es-419" smtClean="0"/>
              <a:t>27/2/2018</a:t>
            </a:fld>
            <a:endParaRPr lang="es-419"/>
          </a:p>
        </p:txBody>
      </p:sp>
      <p:sp>
        <p:nvSpPr>
          <p:cNvPr id="5" name="Marcador de pie de página 4">
            <a:extLst>
              <a:ext uri="{FF2B5EF4-FFF2-40B4-BE49-F238E27FC236}">
                <a16:creationId xmlns:a16="http://schemas.microsoft.com/office/drawing/2014/main" id="{90C1A799-7A7D-4E8A-8CF5-3F3C5A94D92F}"/>
              </a:ext>
            </a:extLst>
          </p:cNvPr>
          <p:cNvSpPr>
            <a:spLocks noGrp="1"/>
          </p:cNvSpPr>
          <p:nvPr>
            <p:ph type="ftr" sz="quarter" idx="3"/>
          </p:nvPr>
        </p:nvSpPr>
        <p:spPr>
          <a:xfrm>
            <a:off x="3338513" y="7007225"/>
            <a:ext cx="3403600" cy="401638"/>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419"/>
          </a:p>
        </p:txBody>
      </p:sp>
      <p:sp>
        <p:nvSpPr>
          <p:cNvPr id="6" name="Marcador de número de diapositiva 5">
            <a:extLst>
              <a:ext uri="{FF2B5EF4-FFF2-40B4-BE49-F238E27FC236}">
                <a16:creationId xmlns:a16="http://schemas.microsoft.com/office/drawing/2014/main" id="{6AA11562-9A87-4329-9F22-73DE4A2F838F}"/>
              </a:ext>
            </a:extLst>
          </p:cNvPr>
          <p:cNvSpPr>
            <a:spLocks noGrp="1"/>
          </p:cNvSpPr>
          <p:nvPr>
            <p:ph type="sldNum" sz="quarter" idx="4"/>
          </p:nvPr>
        </p:nvSpPr>
        <p:spPr>
          <a:xfrm>
            <a:off x="7119938" y="7007225"/>
            <a:ext cx="2266950" cy="401638"/>
          </a:xfrm>
          <a:prstGeom prst="rect">
            <a:avLst/>
          </a:prstGeom>
        </p:spPr>
        <p:txBody>
          <a:bodyPr vert="horz" lIns="91440" tIns="45720" rIns="91440" bIns="45720" rtlCol="0" anchor="ctr"/>
          <a:lstStyle>
            <a:lvl1pPr algn="r">
              <a:defRPr sz="1200">
                <a:solidFill>
                  <a:schemeClr val="tx1">
                    <a:tint val="75000"/>
                  </a:schemeClr>
                </a:solidFill>
              </a:defRPr>
            </a:lvl1pPr>
          </a:lstStyle>
          <a:p>
            <a:fld id="{F9C4F912-BF79-4C91-9273-8B507A0F5C81}" type="slidenum">
              <a:t>‹Nº›</a:t>
            </a:fld>
            <a:endParaRPr lang="es-419"/>
          </a:p>
        </p:txBody>
      </p:sp>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419"/>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4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40.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40.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40.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40.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40.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40.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40.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40.xm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4.xml"/><Relationship Id="rId1" Type="http://schemas.openxmlformats.org/officeDocument/2006/relationships/slideLayout" Target="../slideLayouts/slideLayout40.xml"/></Relationships>
</file>

<file path=ppt/slides/_rels/slide29.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9.xml"/></Relationships>
</file>

<file path=ppt/slides/_rels/slide5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0.xml"/><Relationship Id="rId1" Type="http://schemas.openxmlformats.org/officeDocument/2006/relationships/slideLayout" Target="../slideLayouts/slideLayout7.xml"/><Relationship Id="rId4" Type="http://schemas.openxmlformats.org/officeDocument/2006/relationships/image" Target="../media/image47.png"/></Relationships>
</file>

<file path=ppt/slides/_rels/slide5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662B403-9286-4CB0-BC33-E83C06CE3A48}"/>
              </a:ext>
            </a:extLst>
          </p:cNvPr>
          <p:cNvSpPr>
            <a:spLocks noGrp="1"/>
          </p:cNvSpPr>
          <p:nvPr>
            <p:ph type="ctrTitle"/>
          </p:nvPr>
        </p:nvSpPr>
        <p:spPr/>
        <p:txBody>
          <a:bodyPr/>
          <a:lstStyle/>
          <a:p>
            <a:endParaRPr lang="es-419"/>
          </a:p>
        </p:txBody>
      </p:sp>
      <p:sp>
        <p:nvSpPr>
          <p:cNvPr id="3" name="Subtítulo 2">
            <a:extLst>
              <a:ext uri="{FF2B5EF4-FFF2-40B4-BE49-F238E27FC236}">
                <a16:creationId xmlns:a16="http://schemas.microsoft.com/office/drawing/2014/main" id="{E0CE8DD3-BA03-48A3-9E1C-899AE00E3EEE}"/>
              </a:ext>
            </a:extLst>
          </p:cNvPr>
          <p:cNvSpPr>
            <a:spLocks noGrp="1"/>
          </p:cNvSpPr>
          <p:nvPr>
            <p:ph type="subTitle" idx="1"/>
          </p:nvPr>
        </p:nvSpPr>
        <p:spPr/>
        <p:txBody>
          <a:bodyPr/>
          <a:lstStyle/>
          <a:p>
            <a:endParaRPr lang="es-419"/>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page12">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AAF642C-056B-4B73-878D-2DFD9FEC0FAC}"/>
              </a:ext>
            </a:extLst>
          </p:cNvPr>
          <p:cNvSpPr txBox="1">
            <a:spLocks noGrp="1"/>
          </p:cNvSpPr>
          <p:nvPr>
            <p:ph type="title" idx="4294967295"/>
          </p:nvPr>
        </p:nvSpPr>
        <p:spPr/>
        <p:txBody>
          <a:bodyPr/>
          <a:lstStyle/>
          <a:p>
            <a:pPr lvl="0"/>
            <a:r>
              <a:rPr lang="es-CO"/>
              <a:t>Licencia MATLAB</a:t>
            </a:r>
          </a:p>
        </p:txBody>
      </p:sp>
      <p:sp>
        <p:nvSpPr>
          <p:cNvPr id="3" name="Marcador de texto 2">
            <a:extLst>
              <a:ext uri="{FF2B5EF4-FFF2-40B4-BE49-F238E27FC236}">
                <a16:creationId xmlns:a16="http://schemas.microsoft.com/office/drawing/2014/main" id="{140BE2D5-8E47-4AD2-8027-615D404B5594}"/>
              </a:ext>
            </a:extLst>
          </p:cNvPr>
          <p:cNvSpPr txBox="1">
            <a:spLocks noGrp="1"/>
          </p:cNvSpPr>
          <p:nvPr>
            <p:ph type="body" idx="4294967295"/>
          </p:nvPr>
        </p:nvSpPr>
        <p:spPr/>
        <p:txBody>
          <a:bodyPr/>
          <a:lstStyle/>
          <a:p>
            <a:endParaRPr lang="es-CO"/>
          </a:p>
        </p:txBody>
      </p:sp>
      <p:pic>
        <p:nvPicPr>
          <p:cNvPr id="4" name="">
            <a:extLst>
              <a:ext uri="{FF2B5EF4-FFF2-40B4-BE49-F238E27FC236}">
                <a16:creationId xmlns:a16="http://schemas.microsoft.com/office/drawing/2014/main" id="{7BAB3A6E-A986-4CB5-A5E8-513E630AD6D5}"/>
              </a:ext>
            </a:extLst>
          </p:cNvPr>
          <p:cNvPicPr>
            <a:picLocks noChangeAspect="1"/>
          </p:cNvPicPr>
          <p:nvPr/>
        </p:nvPicPr>
        <p:blipFill>
          <a:blip r:embed="rId3">
            <a:lum/>
            <a:alphaModFix/>
          </a:blip>
          <a:srcRect l="20949" t="17235" r="22620" b="8518"/>
          <a:stretch>
            <a:fillRect/>
          </a:stretch>
        </p:blipFill>
        <p:spPr>
          <a:xfrm>
            <a:off x="936360" y="1262880"/>
            <a:ext cx="8279640" cy="61272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page13">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BB671EF-D838-4860-AA4D-449DAA07ACE1}"/>
              </a:ext>
            </a:extLst>
          </p:cNvPr>
          <p:cNvSpPr txBox="1">
            <a:spLocks noGrp="1"/>
          </p:cNvSpPr>
          <p:nvPr>
            <p:ph type="title" idx="4294967295"/>
          </p:nvPr>
        </p:nvSpPr>
        <p:spPr/>
        <p:txBody>
          <a:bodyPr/>
          <a:lstStyle/>
          <a:p>
            <a:pPr lvl="0"/>
            <a:r>
              <a:rPr lang="es-CO"/>
              <a:t>Liecencia PYTHON</a:t>
            </a:r>
          </a:p>
        </p:txBody>
      </p:sp>
      <p:sp>
        <p:nvSpPr>
          <p:cNvPr id="3" name="Marcador de texto 2">
            <a:extLst>
              <a:ext uri="{FF2B5EF4-FFF2-40B4-BE49-F238E27FC236}">
                <a16:creationId xmlns:a16="http://schemas.microsoft.com/office/drawing/2014/main" id="{11E7B601-15A4-4B92-AAF1-A39DCCE13B76}"/>
              </a:ext>
            </a:extLst>
          </p:cNvPr>
          <p:cNvSpPr txBox="1">
            <a:spLocks noGrp="1"/>
          </p:cNvSpPr>
          <p:nvPr>
            <p:ph type="body" idx="4294967295"/>
          </p:nvPr>
        </p:nvSpPr>
        <p:spPr/>
        <p:txBody>
          <a:bodyPr/>
          <a:lstStyle/>
          <a:p>
            <a:endParaRPr lang="es-CO"/>
          </a:p>
        </p:txBody>
      </p:sp>
      <p:pic>
        <p:nvPicPr>
          <p:cNvPr id="4" name="">
            <a:extLst>
              <a:ext uri="{FF2B5EF4-FFF2-40B4-BE49-F238E27FC236}">
                <a16:creationId xmlns:a16="http://schemas.microsoft.com/office/drawing/2014/main" id="{4C193F6B-6B95-4D6F-A7F3-B94E22B2FF24}"/>
              </a:ext>
            </a:extLst>
          </p:cNvPr>
          <p:cNvPicPr>
            <a:picLocks noChangeAspect="1"/>
          </p:cNvPicPr>
          <p:nvPr/>
        </p:nvPicPr>
        <p:blipFill>
          <a:blip r:embed="rId3">
            <a:lum/>
            <a:alphaModFix/>
          </a:blip>
          <a:srcRect l="18091" t="23584" r="476" b="44661"/>
          <a:stretch>
            <a:fillRect/>
          </a:stretch>
        </p:blipFill>
        <p:spPr>
          <a:xfrm>
            <a:off x="72360" y="2088000"/>
            <a:ext cx="9851040" cy="21600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page14">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6E7DE29-FC52-4125-92A3-F661C0AF8EFC}"/>
              </a:ext>
            </a:extLst>
          </p:cNvPr>
          <p:cNvSpPr txBox="1">
            <a:spLocks noGrp="1"/>
          </p:cNvSpPr>
          <p:nvPr>
            <p:ph type="title" idx="4294967295"/>
          </p:nvPr>
        </p:nvSpPr>
        <p:spPr>
          <a:xfrm>
            <a:off x="755280" y="671400"/>
            <a:ext cx="8568360" cy="1260000"/>
          </a:xfrm>
        </p:spPr>
        <p:txBody>
          <a:bodyPr wrap="square" lIns="90000" tIns="46800" rIns="90000" bIns="46800" anchorCtr="0">
            <a:noAutofit/>
          </a:bodyPr>
          <a:lstStyle/>
          <a:p>
            <a:pPr lvl="0" hangingPunct="1"/>
            <a:r>
              <a:rPr lang="es-CO" b="1"/>
              <a:t>Why PYTHON</a:t>
            </a:r>
          </a:p>
        </p:txBody>
      </p:sp>
      <p:sp>
        <p:nvSpPr>
          <p:cNvPr id="3" name="Marcador de texto 2">
            <a:extLst>
              <a:ext uri="{FF2B5EF4-FFF2-40B4-BE49-F238E27FC236}">
                <a16:creationId xmlns:a16="http://schemas.microsoft.com/office/drawing/2014/main" id="{A2B21DFE-9514-4E59-8917-80714F679843}"/>
              </a:ext>
            </a:extLst>
          </p:cNvPr>
          <p:cNvSpPr txBox="1">
            <a:spLocks noGrp="1"/>
          </p:cNvSpPr>
          <p:nvPr>
            <p:ph type="body" idx="4294967295"/>
          </p:nvPr>
        </p:nvSpPr>
        <p:spPr>
          <a:xfrm>
            <a:off x="755280" y="2183760"/>
            <a:ext cx="8568360" cy="4536000"/>
          </a:xfrm>
        </p:spPr>
        <p:txBody>
          <a:bodyPr wrap="square" lIns="90000" tIns="46800" rIns="90000" bIns="46800" anchor="t" anchorCtr="0"/>
          <a:lstStyle/>
          <a:p>
            <a:pPr lvl="0">
              <a:spcBef>
                <a:spcPts val="799"/>
              </a:spcBef>
              <a:buClr>
                <a:srgbClr val="000000"/>
              </a:buClr>
              <a:buSzPct val="100000"/>
              <a:buFont typeface="Arial" pitchFamily="34"/>
              <a:buChar char="•"/>
            </a:pPr>
            <a:r>
              <a:rPr lang="en-US" sz="2800"/>
              <a:t>Python is free and open source, whereas Matlab is a closed-source commercial product.</a:t>
            </a:r>
          </a:p>
          <a:p>
            <a:pPr lvl="0">
              <a:spcBef>
                <a:spcPts val="799"/>
              </a:spcBef>
              <a:buClr>
                <a:srgbClr val="000000"/>
              </a:buClr>
              <a:buSzPct val="100000"/>
              <a:buFont typeface="Arial" pitchFamily="34"/>
              <a:buChar char="•"/>
            </a:pPr>
            <a:r>
              <a:rPr lang="en-US" sz="2800"/>
              <a:t>The Python </a:t>
            </a:r>
            <a:r>
              <a:rPr lang="en-US" sz="2800" i="1"/>
              <a:t>language</a:t>
            </a:r>
            <a:r>
              <a:rPr lang="en-US" sz="2800"/>
              <a:t> is just far better that Matlab's awkward language.</a:t>
            </a:r>
          </a:p>
          <a:p>
            <a:pPr lvl="0">
              <a:spcBef>
                <a:spcPts val="799"/>
              </a:spcBef>
              <a:buClr>
                <a:srgbClr val="000000"/>
              </a:buClr>
              <a:buSzPct val="100000"/>
              <a:buFont typeface="Arial" pitchFamily="34"/>
              <a:buChar char="•"/>
            </a:pPr>
            <a:r>
              <a:rPr lang="en-US" sz="2800"/>
              <a:t>Python integrates better with other languages (e.g. C/C++).</a:t>
            </a:r>
          </a:p>
          <a:p>
            <a:pPr lvl="0">
              <a:spcBef>
                <a:spcPts val="799"/>
              </a:spcBef>
              <a:buClr>
                <a:srgbClr val="000000"/>
              </a:buClr>
              <a:buSzPct val="100000"/>
              <a:buFont typeface="Arial" pitchFamily="34"/>
              <a:buChar char="•"/>
            </a:pPr>
            <a:r>
              <a:rPr lang="en-US" sz="2800"/>
              <a:t>Python includes natively an impressive number of general-purpose or more specialized libraries, and yet more external libraries are being developed by Python enthusiasts</a:t>
            </a:r>
            <a:r>
              <a:rPr lang="en-US"/>
              <a:t>.</a:t>
            </a:r>
          </a:p>
          <a:p>
            <a:pPr marL="457200" lvl="0" indent="-457200" hangingPunct="1">
              <a:spcBef>
                <a:spcPts val="799"/>
              </a:spcBef>
            </a:pPr>
            <a:endParaRPr 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page15">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0039B4F-7E9F-4E1C-A7B1-38F249F56CC5}"/>
              </a:ext>
            </a:extLst>
          </p:cNvPr>
          <p:cNvSpPr txBox="1">
            <a:spLocks noGrp="1"/>
          </p:cNvSpPr>
          <p:nvPr>
            <p:ph type="title" idx="4294967295"/>
          </p:nvPr>
        </p:nvSpPr>
        <p:spPr>
          <a:xfrm>
            <a:off x="755639" y="723240"/>
            <a:ext cx="8564400" cy="1151640"/>
          </a:xfrm>
        </p:spPr>
        <p:txBody>
          <a:bodyPr anchorCtr="0"/>
          <a:lstStyle/>
          <a:p>
            <a:endParaRPr lang="es-CO"/>
          </a:p>
        </p:txBody>
      </p:sp>
      <p:sp>
        <p:nvSpPr>
          <p:cNvPr id="3" name="Marcador de contenido 2">
            <a:extLst>
              <a:ext uri="{FF2B5EF4-FFF2-40B4-BE49-F238E27FC236}">
                <a16:creationId xmlns:a16="http://schemas.microsoft.com/office/drawing/2014/main" id="{F705A920-A649-4FF8-BF9F-D58669EDD1FE}"/>
              </a:ext>
            </a:extLst>
          </p:cNvPr>
          <p:cNvSpPr>
            <a:spLocks noGrp="1"/>
          </p:cNvSpPr>
          <p:nvPr>
            <p:ph idx="4294967295"/>
          </p:nvPr>
        </p:nvSpPr>
        <p:spPr>
          <a:xfrm>
            <a:off x="755639" y="2183400"/>
            <a:ext cx="8564400" cy="4530960"/>
          </a:xfrm>
        </p:spPr>
        <p:txBody>
          <a:bodyPr/>
          <a:lstStyle/>
          <a:p>
            <a:endParaRPr lang="es-419"/>
          </a:p>
        </p:txBody>
      </p:sp>
      <p:pic>
        <p:nvPicPr>
          <p:cNvPr id="4" name="Picture 2" descr="Resultado de imagen para languages for data science">
            <a:extLst>
              <a:ext uri="{FF2B5EF4-FFF2-40B4-BE49-F238E27FC236}">
                <a16:creationId xmlns:a16="http://schemas.microsoft.com/office/drawing/2014/main" id="{4CE0AC74-C676-4150-99C5-88C42E3B70EF}"/>
              </a:ext>
            </a:extLst>
          </p:cNvPr>
          <p:cNvPicPr>
            <a:picLocks noChangeAspect="1"/>
          </p:cNvPicPr>
          <p:nvPr/>
        </p:nvPicPr>
        <p:blipFill>
          <a:blip r:embed="rId3">
            <a:lum/>
            <a:alphaModFix/>
          </a:blip>
          <a:srcRect/>
          <a:stretch>
            <a:fillRect/>
          </a:stretch>
        </p:blipFill>
        <p:spPr>
          <a:xfrm>
            <a:off x="1022039" y="690119"/>
            <a:ext cx="7905959" cy="593387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page16">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41510F6-B287-4C92-A42A-CD83CB1504E1}"/>
              </a:ext>
            </a:extLst>
          </p:cNvPr>
          <p:cNvSpPr txBox="1">
            <a:spLocks noGrp="1"/>
          </p:cNvSpPr>
          <p:nvPr>
            <p:ph type="title" idx="4294967295"/>
          </p:nvPr>
        </p:nvSpPr>
        <p:spPr>
          <a:xfrm>
            <a:off x="755639" y="723240"/>
            <a:ext cx="8564400" cy="1151640"/>
          </a:xfrm>
        </p:spPr>
        <p:txBody>
          <a:bodyPr anchorCtr="0"/>
          <a:lstStyle/>
          <a:p>
            <a:endParaRPr lang="es-CO"/>
          </a:p>
        </p:txBody>
      </p:sp>
      <p:sp>
        <p:nvSpPr>
          <p:cNvPr id="3" name="Marcador de contenido 2">
            <a:extLst>
              <a:ext uri="{FF2B5EF4-FFF2-40B4-BE49-F238E27FC236}">
                <a16:creationId xmlns:a16="http://schemas.microsoft.com/office/drawing/2014/main" id="{DEEFAFD4-A7A6-48E0-9E27-E771F159F1D8}"/>
              </a:ext>
            </a:extLst>
          </p:cNvPr>
          <p:cNvSpPr>
            <a:spLocks noGrp="1"/>
          </p:cNvSpPr>
          <p:nvPr>
            <p:ph idx="4294967295"/>
          </p:nvPr>
        </p:nvSpPr>
        <p:spPr>
          <a:xfrm>
            <a:off x="755639" y="2183400"/>
            <a:ext cx="8564400" cy="4530960"/>
          </a:xfrm>
        </p:spPr>
        <p:txBody>
          <a:bodyPr/>
          <a:lstStyle/>
          <a:p>
            <a:endParaRPr lang="es-419"/>
          </a:p>
        </p:txBody>
      </p:sp>
      <p:pic>
        <p:nvPicPr>
          <p:cNvPr id="4" name="Picture 2">
            <a:extLst>
              <a:ext uri="{FF2B5EF4-FFF2-40B4-BE49-F238E27FC236}">
                <a16:creationId xmlns:a16="http://schemas.microsoft.com/office/drawing/2014/main" id="{FE629DE8-1D68-4FA1-9CAB-525102343024}"/>
              </a:ext>
            </a:extLst>
          </p:cNvPr>
          <p:cNvPicPr>
            <a:picLocks noChangeAspect="1"/>
          </p:cNvPicPr>
          <p:nvPr/>
        </p:nvPicPr>
        <p:blipFill>
          <a:blip r:embed="rId3">
            <a:lum/>
            <a:alphaModFix/>
          </a:blip>
          <a:srcRect/>
          <a:stretch>
            <a:fillRect/>
          </a:stretch>
        </p:blipFill>
        <p:spPr>
          <a:xfrm>
            <a:off x="1984319" y="918359"/>
            <a:ext cx="6110280" cy="572256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page17">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C10D620-5EC3-4F0F-9155-616CF168DB0E}"/>
              </a:ext>
            </a:extLst>
          </p:cNvPr>
          <p:cNvSpPr txBox="1">
            <a:spLocks noGrp="1"/>
          </p:cNvSpPr>
          <p:nvPr>
            <p:ph type="title" idx="4294967295"/>
          </p:nvPr>
        </p:nvSpPr>
        <p:spPr/>
        <p:txBody>
          <a:bodyPr/>
          <a:lstStyle/>
          <a:p>
            <a:endParaRPr lang="es-CO"/>
          </a:p>
        </p:txBody>
      </p:sp>
      <p:sp>
        <p:nvSpPr>
          <p:cNvPr id="3" name="Marcador de texto 2">
            <a:extLst>
              <a:ext uri="{FF2B5EF4-FFF2-40B4-BE49-F238E27FC236}">
                <a16:creationId xmlns:a16="http://schemas.microsoft.com/office/drawing/2014/main" id="{ABA2B2C6-E784-4E02-9C0E-FBDF7E997216}"/>
              </a:ext>
            </a:extLst>
          </p:cNvPr>
          <p:cNvSpPr txBox="1">
            <a:spLocks noGrp="1"/>
          </p:cNvSpPr>
          <p:nvPr>
            <p:ph type="body" idx="4294967295"/>
          </p:nvPr>
        </p:nvSpPr>
        <p:spPr/>
        <p:txBody>
          <a:bodyPr/>
          <a:lstStyle/>
          <a:p>
            <a:endParaRPr lang="es-CO"/>
          </a:p>
        </p:txBody>
      </p:sp>
      <p:pic>
        <p:nvPicPr>
          <p:cNvPr id="4" name="">
            <a:extLst>
              <a:ext uri="{FF2B5EF4-FFF2-40B4-BE49-F238E27FC236}">
                <a16:creationId xmlns:a16="http://schemas.microsoft.com/office/drawing/2014/main" id="{634E7EFF-6438-44C9-A9D2-A8A700973345}"/>
              </a:ext>
            </a:extLst>
          </p:cNvPr>
          <p:cNvPicPr>
            <a:picLocks noChangeAspect="1"/>
          </p:cNvPicPr>
          <p:nvPr/>
        </p:nvPicPr>
        <p:blipFill>
          <a:blip r:embed="rId3">
            <a:lum/>
            <a:alphaModFix/>
          </a:blip>
          <a:srcRect l="20949" t="17235" r="18335" b="3"/>
          <a:stretch>
            <a:fillRect/>
          </a:stretch>
        </p:blipFill>
        <p:spPr>
          <a:xfrm>
            <a:off x="792000" y="576000"/>
            <a:ext cx="8927640" cy="684504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page18">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A634E85-512D-4B70-9E6A-A443C8C6A4AE}"/>
              </a:ext>
            </a:extLst>
          </p:cNvPr>
          <p:cNvSpPr txBox="1">
            <a:spLocks noGrp="1"/>
          </p:cNvSpPr>
          <p:nvPr>
            <p:ph type="title" idx="4294967295"/>
          </p:nvPr>
        </p:nvSpPr>
        <p:spPr/>
        <p:txBody>
          <a:bodyPr/>
          <a:lstStyle/>
          <a:p>
            <a:endParaRPr lang="es-CO"/>
          </a:p>
        </p:txBody>
      </p:sp>
      <p:sp>
        <p:nvSpPr>
          <p:cNvPr id="3" name="Marcador de texto 2">
            <a:extLst>
              <a:ext uri="{FF2B5EF4-FFF2-40B4-BE49-F238E27FC236}">
                <a16:creationId xmlns:a16="http://schemas.microsoft.com/office/drawing/2014/main" id="{698DBC9F-A893-40E4-8489-B808015BFA03}"/>
              </a:ext>
            </a:extLst>
          </p:cNvPr>
          <p:cNvSpPr txBox="1">
            <a:spLocks noGrp="1"/>
          </p:cNvSpPr>
          <p:nvPr>
            <p:ph type="body" idx="4294967295"/>
          </p:nvPr>
        </p:nvSpPr>
        <p:spPr/>
        <p:txBody>
          <a:bodyPr/>
          <a:lstStyle/>
          <a:p>
            <a:endParaRPr lang="es-CO"/>
          </a:p>
        </p:txBody>
      </p:sp>
      <p:pic>
        <p:nvPicPr>
          <p:cNvPr id="4" name="">
            <a:extLst>
              <a:ext uri="{FF2B5EF4-FFF2-40B4-BE49-F238E27FC236}">
                <a16:creationId xmlns:a16="http://schemas.microsoft.com/office/drawing/2014/main" id="{C6903528-4FD4-4EC2-A244-B79862548178}"/>
              </a:ext>
            </a:extLst>
          </p:cNvPr>
          <p:cNvPicPr>
            <a:picLocks noChangeAspect="1"/>
          </p:cNvPicPr>
          <p:nvPr/>
        </p:nvPicPr>
        <p:blipFill>
          <a:blip r:embed="rId3">
            <a:lum/>
            <a:alphaModFix/>
          </a:blip>
          <a:srcRect/>
          <a:stretch>
            <a:fillRect/>
          </a:stretch>
        </p:blipFill>
        <p:spPr>
          <a:xfrm>
            <a:off x="1849680" y="1615680"/>
            <a:ext cx="6476760" cy="437148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page19">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4ACF304-90CD-462A-BFB1-E020AF9A1712}"/>
              </a:ext>
            </a:extLst>
          </p:cNvPr>
          <p:cNvSpPr txBox="1">
            <a:spLocks noGrp="1"/>
          </p:cNvSpPr>
          <p:nvPr>
            <p:ph type="title" idx="4294967295"/>
          </p:nvPr>
        </p:nvSpPr>
        <p:spPr/>
        <p:txBody>
          <a:bodyPr/>
          <a:lstStyle/>
          <a:p>
            <a:endParaRPr lang="es-CO"/>
          </a:p>
        </p:txBody>
      </p:sp>
      <p:sp>
        <p:nvSpPr>
          <p:cNvPr id="3" name="Marcador de texto 2">
            <a:extLst>
              <a:ext uri="{FF2B5EF4-FFF2-40B4-BE49-F238E27FC236}">
                <a16:creationId xmlns:a16="http://schemas.microsoft.com/office/drawing/2014/main" id="{A4075BEA-BBDC-41A9-AC06-54F77DE58BDE}"/>
              </a:ext>
            </a:extLst>
          </p:cNvPr>
          <p:cNvSpPr txBox="1">
            <a:spLocks noGrp="1"/>
          </p:cNvSpPr>
          <p:nvPr>
            <p:ph type="body" idx="4294967295"/>
          </p:nvPr>
        </p:nvSpPr>
        <p:spPr/>
        <p:txBody>
          <a:bodyPr/>
          <a:lstStyle/>
          <a:p>
            <a:endParaRPr lang="es-CO"/>
          </a:p>
        </p:txBody>
      </p:sp>
      <p:pic>
        <p:nvPicPr>
          <p:cNvPr id="4" name="">
            <a:extLst>
              <a:ext uri="{FF2B5EF4-FFF2-40B4-BE49-F238E27FC236}">
                <a16:creationId xmlns:a16="http://schemas.microsoft.com/office/drawing/2014/main" id="{518709C3-FB02-4CC3-A971-A92F54CCF2CA}"/>
              </a:ext>
            </a:extLst>
          </p:cNvPr>
          <p:cNvPicPr>
            <a:picLocks noChangeAspect="1"/>
          </p:cNvPicPr>
          <p:nvPr/>
        </p:nvPicPr>
        <p:blipFill>
          <a:blip r:embed="rId3">
            <a:lum/>
            <a:alphaModFix/>
          </a:blip>
          <a:srcRect/>
          <a:stretch>
            <a:fillRect/>
          </a:stretch>
        </p:blipFill>
        <p:spPr>
          <a:xfrm>
            <a:off x="1280880" y="1655999"/>
            <a:ext cx="7830720" cy="41760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page20">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A14DBB4-F820-4BF8-ADBC-B0C82C1A32B8}"/>
              </a:ext>
            </a:extLst>
          </p:cNvPr>
          <p:cNvSpPr txBox="1">
            <a:spLocks noGrp="1"/>
          </p:cNvSpPr>
          <p:nvPr>
            <p:ph type="title" idx="4294967295"/>
          </p:nvPr>
        </p:nvSpPr>
        <p:spPr/>
        <p:txBody>
          <a:bodyPr/>
          <a:lstStyle/>
          <a:p>
            <a:endParaRPr lang="es-CO"/>
          </a:p>
        </p:txBody>
      </p:sp>
      <p:sp>
        <p:nvSpPr>
          <p:cNvPr id="3" name="Marcador de texto 2">
            <a:extLst>
              <a:ext uri="{FF2B5EF4-FFF2-40B4-BE49-F238E27FC236}">
                <a16:creationId xmlns:a16="http://schemas.microsoft.com/office/drawing/2014/main" id="{BA2D7F4E-CB6B-4333-A2E6-DEA312F73A3D}"/>
              </a:ext>
            </a:extLst>
          </p:cNvPr>
          <p:cNvSpPr txBox="1">
            <a:spLocks noGrp="1"/>
          </p:cNvSpPr>
          <p:nvPr>
            <p:ph type="body" idx="4294967295"/>
          </p:nvPr>
        </p:nvSpPr>
        <p:spPr/>
        <p:txBody>
          <a:bodyPr/>
          <a:lstStyle/>
          <a:p>
            <a:endParaRPr lang="es-CO"/>
          </a:p>
        </p:txBody>
      </p:sp>
      <p:pic>
        <p:nvPicPr>
          <p:cNvPr id="4" name="">
            <a:extLst>
              <a:ext uri="{FF2B5EF4-FFF2-40B4-BE49-F238E27FC236}">
                <a16:creationId xmlns:a16="http://schemas.microsoft.com/office/drawing/2014/main" id="{640FF250-D8E7-4376-B70A-A620A28BFC1A}"/>
              </a:ext>
            </a:extLst>
          </p:cNvPr>
          <p:cNvPicPr>
            <a:picLocks noChangeAspect="1"/>
          </p:cNvPicPr>
          <p:nvPr/>
        </p:nvPicPr>
        <p:blipFill>
          <a:blip r:embed="rId3">
            <a:lum/>
            <a:alphaModFix/>
          </a:blip>
          <a:srcRect/>
          <a:stretch>
            <a:fillRect/>
          </a:stretch>
        </p:blipFill>
        <p:spPr>
          <a:xfrm>
            <a:off x="3412080" y="2372760"/>
            <a:ext cx="3352320" cy="285732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page21">
    <p:spTree>
      <p:nvGrpSpPr>
        <p:cNvPr id="1" name=""/>
        <p:cNvGrpSpPr/>
        <p:nvPr/>
      </p:nvGrpSpPr>
      <p:grpSpPr>
        <a:xfrm>
          <a:off x="0" y="0"/>
          <a:ext cx="0" cy="0"/>
          <a:chOff x="0" y="0"/>
          <a:chExt cx="0" cy="0"/>
        </a:xfrm>
      </p:grpSpPr>
      <p:sp>
        <p:nvSpPr>
          <p:cNvPr id="2" name="TextShape 1">
            <a:extLst>
              <a:ext uri="{FF2B5EF4-FFF2-40B4-BE49-F238E27FC236}">
                <a16:creationId xmlns:a16="http://schemas.microsoft.com/office/drawing/2014/main" id="{13DF68FE-55E7-4181-9E98-A79AF5C2AD95}"/>
              </a:ext>
            </a:extLst>
          </p:cNvPr>
          <p:cNvSpPr/>
          <p:nvPr/>
        </p:nvSpPr>
        <p:spPr>
          <a:xfrm>
            <a:off x="756000" y="682560"/>
            <a:ext cx="8568360" cy="175896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90000" tIns="46800" rIns="90000" bIns="46800" anchor="ctr" anchorCtr="0" compatLnSpc="1">
            <a:noAutofit/>
          </a:bodyPr>
          <a:lstStyle/>
          <a:p>
            <a:pPr marL="0" marR="0" lvl="0" indent="0" algn="l" rtl="0" hangingPunct="0">
              <a:lnSpc>
                <a:spcPct val="100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CO" sz="2400" b="0" i="0" u="none" strike="noStrike" cap="none" baseline="0">
              <a:ln>
                <a:noFill/>
              </a:ln>
              <a:solidFill>
                <a:srgbClr val="FFFFFF"/>
              </a:solidFill>
              <a:latin typeface="Times New Roman" pitchFamily="18"/>
              <a:ea typeface="Noto Sans CJK SC Regular" pitchFamily="2"/>
              <a:cs typeface="Noto Sans CJK SC Regular" pitchFamily="2"/>
            </a:endParaRPr>
          </a:p>
        </p:txBody>
      </p:sp>
      <p:sp>
        <p:nvSpPr>
          <p:cNvPr id="3" name="TextShape 2">
            <a:extLst>
              <a:ext uri="{FF2B5EF4-FFF2-40B4-BE49-F238E27FC236}">
                <a16:creationId xmlns:a16="http://schemas.microsoft.com/office/drawing/2014/main" id="{6356E6EE-09FF-46A7-95D5-814E728E6F02}"/>
              </a:ext>
            </a:extLst>
          </p:cNvPr>
          <p:cNvSpPr/>
          <p:nvPr/>
        </p:nvSpPr>
        <p:spPr>
          <a:xfrm>
            <a:off x="756000" y="2609280"/>
            <a:ext cx="8568360" cy="377496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90000" tIns="46800" rIns="90000" bIns="46800" anchor="t" anchorCtr="0" compatLnSpc="1">
            <a:noAutofit/>
          </a:bodyPr>
          <a:lstStyle/>
          <a:p>
            <a:pPr marL="0" marR="0" lvl="0" indent="0" algn="l" rtl="0" hangingPunct="0">
              <a:lnSpc>
                <a:spcPct val="100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CO" sz="2400" b="0" i="0" u="none" strike="noStrike" cap="none" baseline="0">
              <a:ln>
                <a:noFill/>
              </a:ln>
              <a:solidFill>
                <a:srgbClr val="FFFFFF"/>
              </a:solidFill>
              <a:latin typeface="Times New Roman" pitchFamily="18"/>
              <a:ea typeface="Noto Sans CJK SC Regular" pitchFamily="2"/>
              <a:cs typeface="Noto Sans CJK SC Regular" pitchFamily="2"/>
            </a:endParaRPr>
          </a:p>
        </p:txBody>
      </p:sp>
      <p:pic>
        <p:nvPicPr>
          <p:cNvPr id="4" name="Imagen 3">
            <a:extLst>
              <a:ext uri="{FF2B5EF4-FFF2-40B4-BE49-F238E27FC236}">
                <a16:creationId xmlns:a16="http://schemas.microsoft.com/office/drawing/2014/main" id="{C10511AC-8ACB-40B7-AB79-8A8396368468}"/>
              </a:ext>
            </a:extLst>
          </p:cNvPr>
          <p:cNvPicPr>
            <a:picLocks noChangeAspect="1"/>
          </p:cNvPicPr>
          <p:nvPr/>
        </p:nvPicPr>
        <p:blipFill>
          <a:blip r:embed="rId3">
            <a:lum/>
            <a:alphaModFix/>
          </a:blip>
          <a:srcRect b="13420"/>
          <a:stretch>
            <a:fillRect/>
          </a:stretch>
        </p:blipFill>
        <p:spPr>
          <a:xfrm>
            <a:off x="360" y="451440"/>
            <a:ext cx="10080360" cy="65412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606886C-90F7-44C1-B247-5AC9D52B42AD}"/>
              </a:ext>
            </a:extLst>
          </p:cNvPr>
          <p:cNvSpPr>
            <a:spLocks noGrp="1"/>
          </p:cNvSpPr>
          <p:nvPr>
            <p:ph type="ctrTitle"/>
          </p:nvPr>
        </p:nvSpPr>
        <p:spPr/>
        <p:txBody>
          <a:bodyPr/>
          <a:lstStyle/>
          <a:p>
            <a:endParaRPr lang="es-419"/>
          </a:p>
        </p:txBody>
      </p:sp>
      <p:sp>
        <p:nvSpPr>
          <p:cNvPr id="3" name="Subtítulo 2">
            <a:extLst>
              <a:ext uri="{FF2B5EF4-FFF2-40B4-BE49-F238E27FC236}">
                <a16:creationId xmlns:a16="http://schemas.microsoft.com/office/drawing/2014/main" id="{53CD5224-CA13-4C34-859B-2D29CDA4FF0D}"/>
              </a:ext>
            </a:extLst>
          </p:cNvPr>
          <p:cNvSpPr>
            <a:spLocks noGrp="1"/>
          </p:cNvSpPr>
          <p:nvPr>
            <p:ph type="subTitle" idx="1"/>
          </p:nvPr>
        </p:nvSpPr>
        <p:spPr/>
        <p:txBody>
          <a:bodyPr/>
          <a:lstStyle/>
          <a:p>
            <a:endParaRPr lang="es-419"/>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page22">
    <p:spTree>
      <p:nvGrpSpPr>
        <p:cNvPr id="1" name=""/>
        <p:cNvGrpSpPr/>
        <p:nvPr/>
      </p:nvGrpSpPr>
      <p:grpSpPr>
        <a:xfrm>
          <a:off x="0" y="0"/>
          <a:ext cx="0" cy="0"/>
          <a:chOff x="0" y="0"/>
          <a:chExt cx="0" cy="0"/>
        </a:xfrm>
      </p:grpSpPr>
      <p:sp>
        <p:nvSpPr>
          <p:cNvPr id="2" name="TextShape 1">
            <a:extLst>
              <a:ext uri="{FF2B5EF4-FFF2-40B4-BE49-F238E27FC236}">
                <a16:creationId xmlns:a16="http://schemas.microsoft.com/office/drawing/2014/main" id="{F3884B03-1567-40D5-9D2B-DB340C777518}"/>
              </a:ext>
            </a:extLst>
          </p:cNvPr>
          <p:cNvSpPr/>
          <p:nvPr/>
        </p:nvSpPr>
        <p:spPr>
          <a:xfrm>
            <a:off x="756000" y="682560"/>
            <a:ext cx="8568360" cy="175896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90000" tIns="46800" rIns="90000" bIns="46800" anchor="ctr" anchorCtr="0" compatLnSpc="1">
            <a:noAutofit/>
          </a:bodyPr>
          <a:lstStyle/>
          <a:p>
            <a:pPr marL="0" marR="0" lvl="0" indent="0" algn="l" rtl="0" hangingPunct="0">
              <a:lnSpc>
                <a:spcPct val="100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CO" sz="2400" b="0" i="0" u="none" strike="noStrike" cap="none" baseline="0">
              <a:ln>
                <a:noFill/>
              </a:ln>
              <a:solidFill>
                <a:srgbClr val="FFFFFF"/>
              </a:solidFill>
              <a:latin typeface="Times New Roman" pitchFamily="18"/>
              <a:ea typeface="Noto Sans CJK SC Regular" pitchFamily="2"/>
              <a:cs typeface="Noto Sans CJK SC Regular" pitchFamily="2"/>
            </a:endParaRPr>
          </a:p>
        </p:txBody>
      </p:sp>
      <p:sp>
        <p:nvSpPr>
          <p:cNvPr id="3" name="TextShape 2">
            <a:extLst>
              <a:ext uri="{FF2B5EF4-FFF2-40B4-BE49-F238E27FC236}">
                <a16:creationId xmlns:a16="http://schemas.microsoft.com/office/drawing/2014/main" id="{0F11DBFD-C797-43D2-9EBB-76B4799D6E13}"/>
              </a:ext>
            </a:extLst>
          </p:cNvPr>
          <p:cNvSpPr/>
          <p:nvPr/>
        </p:nvSpPr>
        <p:spPr>
          <a:xfrm>
            <a:off x="756000" y="2609280"/>
            <a:ext cx="8568360" cy="377496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90000" tIns="46800" rIns="90000" bIns="46800" anchor="t" anchorCtr="0" compatLnSpc="1">
            <a:noAutofit/>
          </a:bodyPr>
          <a:lstStyle/>
          <a:p>
            <a:pPr marL="0" marR="0" lvl="0" indent="0" algn="l" rtl="0" hangingPunct="0">
              <a:lnSpc>
                <a:spcPct val="100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CO" sz="2400" b="0" i="0" u="none" strike="noStrike" cap="none" baseline="0">
              <a:ln>
                <a:noFill/>
              </a:ln>
              <a:solidFill>
                <a:srgbClr val="FFFFFF"/>
              </a:solidFill>
              <a:latin typeface="Times New Roman" pitchFamily="18"/>
              <a:ea typeface="Noto Sans CJK SC Regular" pitchFamily="2"/>
              <a:cs typeface="Noto Sans CJK SC Regular" pitchFamily="2"/>
            </a:endParaRPr>
          </a:p>
        </p:txBody>
      </p:sp>
      <p:pic>
        <p:nvPicPr>
          <p:cNvPr id="4" name="Imagen 3">
            <a:extLst>
              <a:ext uri="{FF2B5EF4-FFF2-40B4-BE49-F238E27FC236}">
                <a16:creationId xmlns:a16="http://schemas.microsoft.com/office/drawing/2014/main" id="{9271BA85-14F5-4185-873C-54C137A78183}"/>
              </a:ext>
            </a:extLst>
          </p:cNvPr>
          <p:cNvPicPr>
            <a:picLocks noChangeAspect="1"/>
          </p:cNvPicPr>
          <p:nvPr/>
        </p:nvPicPr>
        <p:blipFill>
          <a:blip r:embed="rId3">
            <a:lum/>
            <a:alphaModFix/>
          </a:blip>
          <a:srcRect b="11575"/>
          <a:stretch>
            <a:fillRect/>
          </a:stretch>
        </p:blipFill>
        <p:spPr>
          <a:xfrm>
            <a:off x="360" y="358560"/>
            <a:ext cx="10080360" cy="668124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page23">
    <p:spTree>
      <p:nvGrpSpPr>
        <p:cNvPr id="1" name=""/>
        <p:cNvGrpSpPr/>
        <p:nvPr/>
      </p:nvGrpSpPr>
      <p:grpSpPr>
        <a:xfrm>
          <a:off x="0" y="0"/>
          <a:ext cx="0" cy="0"/>
          <a:chOff x="0" y="0"/>
          <a:chExt cx="0" cy="0"/>
        </a:xfrm>
      </p:grpSpPr>
      <p:sp>
        <p:nvSpPr>
          <p:cNvPr id="2" name="TextShape 1">
            <a:extLst>
              <a:ext uri="{FF2B5EF4-FFF2-40B4-BE49-F238E27FC236}">
                <a16:creationId xmlns:a16="http://schemas.microsoft.com/office/drawing/2014/main" id="{C8585890-5CD0-4F13-9F22-5267AD4BEDF9}"/>
              </a:ext>
            </a:extLst>
          </p:cNvPr>
          <p:cNvSpPr/>
          <p:nvPr/>
        </p:nvSpPr>
        <p:spPr>
          <a:xfrm>
            <a:off x="756000" y="682560"/>
            <a:ext cx="8568360" cy="175896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90000" tIns="46800" rIns="90000" bIns="46800" anchor="ctr" anchorCtr="0" compatLnSpc="1">
            <a:noAutofit/>
          </a:bodyPr>
          <a:lstStyle/>
          <a:p>
            <a:pPr marL="0" marR="0" lvl="0" indent="0" algn="l" rtl="0" hangingPunct="0">
              <a:lnSpc>
                <a:spcPct val="100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CO" sz="2400" b="0" i="0" u="none" strike="noStrike" cap="none" baseline="0">
              <a:ln>
                <a:noFill/>
              </a:ln>
              <a:solidFill>
                <a:srgbClr val="FFFFFF"/>
              </a:solidFill>
              <a:latin typeface="Times New Roman" pitchFamily="18"/>
              <a:ea typeface="Noto Sans CJK SC Regular" pitchFamily="2"/>
              <a:cs typeface="Noto Sans CJK SC Regular" pitchFamily="2"/>
            </a:endParaRPr>
          </a:p>
        </p:txBody>
      </p:sp>
      <p:sp>
        <p:nvSpPr>
          <p:cNvPr id="3" name="TextShape 2">
            <a:extLst>
              <a:ext uri="{FF2B5EF4-FFF2-40B4-BE49-F238E27FC236}">
                <a16:creationId xmlns:a16="http://schemas.microsoft.com/office/drawing/2014/main" id="{E33E9EC8-7CE4-4D8F-816E-86C3DA58C8CA}"/>
              </a:ext>
            </a:extLst>
          </p:cNvPr>
          <p:cNvSpPr/>
          <p:nvPr/>
        </p:nvSpPr>
        <p:spPr>
          <a:xfrm>
            <a:off x="756000" y="2609280"/>
            <a:ext cx="8568360" cy="377496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90000" tIns="46800" rIns="90000" bIns="46800" anchor="t" anchorCtr="0" compatLnSpc="1">
            <a:noAutofit/>
          </a:bodyPr>
          <a:lstStyle/>
          <a:p>
            <a:pPr marL="0" marR="0" lvl="0" indent="0" algn="l" rtl="0" hangingPunct="0">
              <a:lnSpc>
                <a:spcPct val="100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CO" sz="2400" b="0" i="0" u="none" strike="noStrike" cap="none" baseline="0">
              <a:ln>
                <a:noFill/>
              </a:ln>
              <a:solidFill>
                <a:srgbClr val="FFFFFF"/>
              </a:solidFill>
              <a:latin typeface="Times New Roman" pitchFamily="18"/>
              <a:ea typeface="Noto Sans CJK SC Regular" pitchFamily="2"/>
              <a:cs typeface="Noto Sans CJK SC Regular" pitchFamily="2"/>
            </a:endParaRPr>
          </a:p>
        </p:txBody>
      </p:sp>
      <p:pic>
        <p:nvPicPr>
          <p:cNvPr id="4" name="Imagen 3">
            <a:extLst>
              <a:ext uri="{FF2B5EF4-FFF2-40B4-BE49-F238E27FC236}">
                <a16:creationId xmlns:a16="http://schemas.microsoft.com/office/drawing/2014/main" id="{CF1272C7-C272-4EFE-9F98-3C3A388E8D11}"/>
              </a:ext>
            </a:extLst>
          </p:cNvPr>
          <p:cNvPicPr>
            <a:picLocks noChangeAspect="1"/>
          </p:cNvPicPr>
          <p:nvPr/>
        </p:nvPicPr>
        <p:blipFill>
          <a:blip r:embed="rId3">
            <a:lum/>
            <a:alphaModFix/>
          </a:blip>
          <a:srcRect b="10960"/>
          <a:stretch>
            <a:fillRect/>
          </a:stretch>
        </p:blipFill>
        <p:spPr>
          <a:xfrm>
            <a:off x="360" y="498600"/>
            <a:ext cx="10080360" cy="672696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page24">
    <p:spTree>
      <p:nvGrpSpPr>
        <p:cNvPr id="1" name=""/>
        <p:cNvGrpSpPr/>
        <p:nvPr/>
      </p:nvGrpSpPr>
      <p:grpSpPr>
        <a:xfrm>
          <a:off x="0" y="0"/>
          <a:ext cx="0" cy="0"/>
          <a:chOff x="0" y="0"/>
          <a:chExt cx="0" cy="0"/>
        </a:xfrm>
      </p:grpSpPr>
      <p:sp>
        <p:nvSpPr>
          <p:cNvPr id="2" name="TextShape 1">
            <a:extLst>
              <a:ext uri="{FF2B5EF4-FFF2-40B4-BE49-F238E27FC236}">
                <a16:creationId xmlns:a16="http://schemas.microsoft.com/office/drawing/2014/main" id="{E738E561-28EB-46F2-9D9C-C0B8A6B635A0}"/>
              </a:ext>
            </a:extLst>
          </p:cNvPr>
          <p:cNvSpPr/>
          <p:nvPr/>
        </p:nvSpPr>
        <p:spPr>
          <a:xfrm>
            <a:off x="756000" y="682560"/>
            <a:ext cx="8568360" cy="175896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90000" tIns="46800" rIns="90000" bIns="46800" anchor="ctr" anchorCtr="0" compatLnSpc="1">
            <a:noAutofit/>
          </a:bodyPr>
          <a:lstStyle/>
          <a:p>
            <a:pPr marL="0" marR="0" lvl="0" indent="0" algn="l" rtl="0" hangingPunct="0">
              <a:lnSpc>
                <a:spcPct val="100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CO" sz="2400" b="0" i="0" u="none" strike="noStrike" cap="none" baseline="0">
              <a:ln>
                <a:noFill/>
              </a:ln>
              <a:solidFill>
                <a:srgbClr val="FFFFFF"/>
              </a:solidFill>
              <a:latin typeface="Times New Roman" pitchFamily="18"/>
              <a:ea typeface="Noto Sans CJK SC Regular" pitchFamily="2"/>
              <a:cs typeface="Noto Sans CJK SC Regular" pitchFamily="2"/>
            </a:endParaRPr>
          </a:p>
        </p:txBody>
      </p:sp>
      <p:sp>
        <p:nvSpPr>
          <p:cNvPr id="3" name="TextShape 2">
            <a:extLst>
              <a:ext uri="{FF2B5EF4-FFF2-40B4-BE49-F238E27FC236}">
                <a16:creationId xmlns:a16="http://schemas.microsoft.com/office/drawing/2014/main" id="{1923C493-0368-4CDA-A25D-FD586DCD223B}"/>
              </a:ext>
            </a:extLst>
          </p:cNvPr>
          <p:cNvSpPr/>
          <p:nvPr/>
        </p:nvSpPr>
        <p:spPr>
          <a:xfrm>
            <a:off x="756000" y="2609280"/>
            <a:ext cx="8568360" cy="377496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90000" tIns="46800" rIns="90000" bIns="46800" anchor="t" anchorCtr="0" compatLnSpc="1">
            <a:noAutofit/>
          </a:bodyPr>
          <a:lstStyle/>
          <a:p>
            <a:pPr marL="0" marR="0" lvl="0" indent="0" algn="l" rtl="0" hangingPunct="0">
              <a:lnSpc>
                <a:spcPct val="100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CO" sz="2400" b="0" i="0" u="none" strike="noStrike" cap="none" baseline="0">
              <a:ln>
                <a:noFill/>
              </a:ln>
              <a:solidFill>
                <a:srgbClr val="FFFFFF"/>
              </a:solidFill>
              <a:latin typeface="Times New Roman" pitchFamily="18"/>
              <a:ea typeface="Noto Sans CJK SC Regular" pitchFamily="2"/>
              <a:cs typeface="Noto Sans CJK SC Regular" pitchFamily="2"/>
            </a:endParaRPr>
          </a:p>
        </p:txBody>
      </p:sp>
      <p:pic>
        <p:nvPicPr>
          <p:cNvPr id="4" name="Imagen 3">
            <a:extLst>
              <a:ext uri="{FF2B5EF4-FFF2-40B4-BE49-F238E27FC236}">
                <a16:creationId xmlns:a16="http://schemas.microsoft.com/office/drawing/2014/main" id="{43B27E98-5853-4EF8-881C-EFD0828CA0AA}"/>
              </a:ext>
            </a:extLst>
          </p:cNvPr>
          <p:cNvPicPr>
            <a:picLocks noChangeAspect="1"/>
          </p:cNvPicPr>
          <p:nvPr/>
        </p:nvPicPr>
        <p:blipFill>
          <a:blip r:embed="rId3">
            <a:lum/>
            <a:alphaModFix/>
          </a:blip>
          <a:srcRect b="11777"/>
          <a:stretch>
            <a:fillRect/>
          </a:stretch>
        </p:blipFill>
        <p:spPr>
          <a:xfrm>
            <a:off x="360" y="342720"/>
            <a:ext cx="10080360" cy="666576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page25">
    <p:spTree>
      <p:nvGrpSpPr>
        <p:cNvPr id="1" name=""/>
        <p:cNvGrpSpPr/>
        <p:nvPr/>
      </p:nvGrpSpPr>
      <p:grpSpPr>
        <a:xfrm>
          <a:off x="0" y="0"/>
          <a:ext cx="0" cy="0"/>
          <a:chOff x="0" y="0"/>
          <a:chExt cx="0" cy="0"/>
        </a:xfrm>
      </p:grpSpPr>
      <p:sp>
        <p:nvSpPr>
          <p:cNvPr id="2" name="TextShape 1">
            <a:extLst>
              <a:ext uri="{FF2B5EF4-FFF2-40B4-BE49-F238E27FC236}">
                <a16:creationId xmlns:a16="http://schemas.microsoft.com/office/drawing/2014/main" id="{3F24A702-33EE-4769-9F5F-36D21E386977}"/>
              </a:ext>
            </a:extLst>
          </p:cNvPr>
          <p:cNvSpPr/>
          <p:nvPr/>
        </p:nvSpPr>
        <p:spPr>
          <a:xfrm>
            <a:off x="756000" y="682560"/>
            <a:ext cx="8568360" cy="175896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90000" tIns="46800" rIns="90000" bIns="46800" anchor="ctr" anchorCtr="0" compatLnSpc="1">
            <a:noAutofit/>
          </a:bodyPr>
          <a:lstStyle/>
          <a:p>
            <a:pPr marL="0" marR="0" lvl="0" indent="0" algn="l" rtl="0" hangingPunct="0">
              <a:lnSpc>
                <a:spcPct val="100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CO" sz="2400" b="0" i="0" u="none" strike="noStrike" cap="none" baseline="0">
              <a:ln>
                <a:noFill/>
              </a:ln>
              <a:solidFill>
                <a:srgbClr val="FFFFFF"/>
              </a:solidFill>
              <a:latin typeface="Times New Roman" pitchFamily="18"/>
              <a:ea typeface="Noto Sans CJK SC Regular" pitchFamily="2"/>
              <a:cs typeface="Noto Sans CJK SC Regular" pitchFamily="2"/>
            </a:endParaRPr>
          </a:p>
        </p:txBody>
      </p:sp>
      <p:sp>
        <p:nvSpPr>
          <p:cNvPr id="3" name="TextShape 2">
            <a:extLst>
              <a:ext uri="{FF2B5EF4-FFF2-40B4-BE49-F238E27FC236}">
                <a16:creationId xmlns:a16="http://schemas.microsoft.com/office/drawing/2014/main" id="{E104849A-9E98-47F1-BD7E-D5FE841F8814}"/>
              </a:ext>
            </a:extLst>
          </p:cNvPr>
          <p:cNvSpPr/>
          <p:nvPr/>
        </p:nvSpPr>
        <p:spPr>
          <a:xfrm>
            <a:off x="756000" y="2609280"/>
            <a:ext cx="8568360" cy="377496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90000" tIns="46800" rIns="90000" bIns="46800" anchor="t" anchorCtr="0" compatLnSpc="1">
            <a:noAutofit/>
          </a:bodyPr>
          <a:lstStyle/>
          <a:p>
            <a:pPr marL="0" marR="0" lvl="0" indent="0" algn="l" rtl="0" hangingPunct="0">
              <a:lnSpc>
                <a:spcPct val="100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CO" sz="2400" b="0" i="0" u="none" strike="noStrike" cap="none" baseline="0">
              <a:ln>
                <a:noFill/>
              </a:ln>
              <a:solidFill>
                <a:srgbClr val="FFFFFF"/>
              </a:solidFill>
              <a:latin typeface="Times New Roman" pitchFamily="18"/>
              <a:ea typeface="Noto Sans CJK SC Regular" pitchFamily="2"/>
              <a:cs typeface="Noto Sans CJK SC Regular" pitchFamily="2"/>
            </a:endParaRPr>
          </a:p>
        </p:txBody>
      </p:sp>
      <p:pic>
        <p:nvPicPr>
          <p:cNvPr id="4" name="Imagen 3">
            <a:extLst>
              <a:ext uri="{FF2B5EF4-FFF2-40B4-BE49-F238E27FC236}">
                <a16:creationId xmlns:a16="http://schemas.microsoft.com/office/drawing/2014/main" id="{10BF9949-64DA-4B3D-8518-50B9376BD212}"/>
              </a:ext>
            </a:extLst>
          </p:cNvPr>
          <p:cNvPicPr>
            <a:picLocks noChangeAspect="1"/>
          </p:cNvPicPr>
          <p:nvPr/>
        </p:nvPicPr>
        <p:blipFill>
          <a:blip r:embed="rId3">
            <a:lum/>
            <a:alphaModFix/>
          </a:blip>
          <a:srcRect b="13007"/>
          <a:stretch>
            <a:fillRect/>
          </a:stretch>
        </p:blipFill>
        <p:spPr>
          <a:xfrm>
            <a:off x="360" y="682200"/>
            <a:ext cx="10080360" cy="657324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page26">
    <p:spTree>
      <p:nvGrpSpPr>
        <p:cNvPr id="1" name=""/>
        <p:cNvGrpSpPr/>
        <p:nvPr/>
      </p:nvGrpSpPr>
      <p:grpSpPr>
        <a:xfrm>
          <a:off x="0" y="0"/>
          <a:ext cx="0" cy="0"/>
          <a:chOff x="0" y="0"/>
          <a:chExt cx="0" cy="0"/>
        </a:xfrm>
      </p:grpSpPr>
      <p:sp>
        <p:nvSpPr>
          <p:cNvPr id="2" name="TextShape 1">
            <a:extLst>
              <a:ext uri="{FF2B5EF4-FFF2-40B4-BE49-F238E27FC236}">
                <a16:creationId xmlns:a16="http://schemas.microsoft.com/office/drawing/2014/main" id="{3202D35C-CE7B-4147-A8EF-FB9FED022CB5}"/>
              </a:ext>
            </a:extLst>
          </p:cNvPr>
          <p:cNvSpPr/>
          <p:nvPr/>
        </p:nvSpPr>
        <p:spPr>
          <a:xfrm>
            <a:off x="756000" y="682560"/>
            <a:ext cx="8568360" cy="175896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90000" tIns="46800" rIns="90000" bIns="46800" anchor="ctr" anchorCtr="0" compatLnSpc="0">
            <a:noAutofit/>
          </a:bodyPr>
          <a:lstStyle/>
          <a:p>
            <a:pPr marL="0" marR="0" lvl="0" indent="0" rtl="0" hangingPunct="0">
              <a:lnSpc>
                <a:spcPct val="100000"/>
              </a:lnSpc>
              <a:spcBef>
                <a:spcPts val="0"/>
              </a:spcBef>
              <a:spcAft>
                <a:spcPts val="0"/>
              </a:spcAft>
              <a:buNone/>
              <a:tabLst/>
            </a:pPr>
            <a:endParaRPr lang="es-CO" sz="1800" b="0" i="0" u="none" strike="noStrike" kern="1200" cap="none">
              <a:ln>
                <a:noFill/>
              </a:ln>
              <a:solidFill>
                <a:srgbClr val="000000"/>
              </a:solidFill>
              <a:latin typeface="Liberation Sans" pitchFamily="18"/>
              <a:ea typeface="Noto Sans CJK SC Regular" pitchFamily="2"/>
              <a:cs typeface="FreeSans" pitchFamily="2"/>
            </a:endParaRPr>
          </a:p>
        </p:txBody>
      </p:sp>
      <p:sp>
        <p:nvSpPr>
          <p:cNvPr id="3" name="TextShape 2">
            <a:extLst>
              <a:ext uri="{FF2B5EF4-FFF2-40B4-BE49-F238E27FC236}">
                <a16:creationId xmlns:a16="http://schemas.microsoft.com/office/drawing/2014/main" id="{EF20DF1E-A590-4DA6-96AD-E15EFB66F9E5}"/>
              </a:ext>
            </a:extLst>
          </p:cNvPr>
          <p:cNvSpPr/>
          <p:nvPr/>
        </p:nvSpPr>
        <p:spPr>
          <a:xfrm>
            <a:off x="756000" y="2609280"/>
            <a:ext cx="8568360" cy="377496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90000" tIns="46800" rIns="90000" bIns="46800" anchor="t" anchorCtr="0" compatLnSpc="0">
            <a:noAutofit/>
          </a:bodyPr>
          <a:lstStyle/>
          <a:p>
            <a:pPr marL="0" marR="0" lvl="0" indent="0" rtl="0" hangingPunct="0">
              <a:lnSpc>
                <a:spcPct val="100000"/>
              </a:lnSpc>
              <a:spcBef>
                <a:spcPts val="0"/>
              </a:spcBef>
              <a:spcAft>
                <a:spcPts val="0"/>
              </a:spcAft>
              <a:buNone/>
              <a:tabLst/>
            </a:pPr>
            <a:endParaRPr lang="es-CO" sz="1800" b="0" i="0" u="none" strike="noStrike" kern="1200" cap="none">
              <a:ln>
                <a:noFill/>
              </a:ln>
              <a:solidFill>
                <a:srgbClr val="000000"/>
              </a:solidFill>
              <a:latin typeface="Liberation Sans" pitchFamily="18"/>
              <a:ea typeface="Noto Sans CJK SC Regular" pitchFamily="2"/>
              <a:cs typeface="FreeSans" pitchFamily="2"/>
            </a:endParaRPr>
          </a:p>
        </p:txBody>
      </p:sp>
      <p:pic>
        <p:nvPicPr>
          <p:cNvPr id="4" name="Imagen 3">
            <a:extLst>
              <a:ext uri="{FF2B5EF4-FFF2-40B4-BE49-F238E27FC236}">
                <a16:creationId xmlns:a16="http://schemas.microsoft.com/office/drawing/2014/main" id="{5E60C865-5AB9-4EF3-A07F-105EB3548206}"/>
              </a:ext>
            </a:extLst>
          </p:cNvPr>
          <p:cNvPicPr>
            <a:picLocks noChangeAspect="1"/>
          </p:cNvPicPr>
          <p:nvPr/>
        </p:nvPicPr>
        <p:blipFill>
          <a:blip r:embed="rId3">
            <a:lum/>
            <a:alphaModFix/>
          </a:blip>
          <a:srcRect b="15541"/>
          <a:stretch>
            <a:fillRect/>
          </a:stretch>
        </p:blipFill>
        <p:spPr>
          <a:xfrm>
            <a:off x="360" y="358560"/>
            <a:ext cx="10080360" cy="638064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page27">
    <p:spTree>
      <p:nvGrpSpPr>
        <p:cNvPr id="1" name=""/>
        <p:cNvGrpSpPr/>
        <p:nvPr/>
      </p:nvGrpSpPr>
      <p:grpSpPr>
        <a:xfrm>
          <a:off x="0" y="0"/>
          <a:ext cx="0" cy="0"/>
          <a:chOff x="0" y="0"/>
          <a:chExt cx="0" cy="0"/>
        </a:xfrm>
      </p:grpSpPr>
      <p:sp>
        <p:nvSpPr>
          <p:cNvPr id="2" name="TextShape 1">
            <a:extLst>
              <a:ext uri="{FF2B5EF4-FFF2-40B4-BE49-F238E27FC236}">
                <a16:creationId xmlns:a16="http://schemas.microsoft.com/office/drawing/2014/main" id="{F019F2D6-C0CE-4B16-BC21-327E6E912348}"/>
              </a:ext>
            </a:extLst>
          </p:cNvPr>
          <p:cNvSpPr/>
          <p:nvPr/>
        </p:nvSpPr>
        <p:spPr>
          <a:xfrm>
            <a:off x="756000" y="682560"/>
            <a:ext cx="8568360" cy="175896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90000" tIns="46800" rIns="90000" bIns="46800" anchor="ctr" anchorCtr="0" compatLnSpc="0">
            <a:noAutofit/>
          </a:bodyPr>
          <a:lstStyle/>
          <a:p>
            <a:pPr marL="0" marR="0" lvl="0" indent="0" rtl="0" hangingPunct="0">
              <a:lnSpc>
                <a:spcPct val="100000"/>
              </a:lnSpc>
              <a:spcBef>
                <a:spcPts val="0"/>
              </a:spcBef>
              <a:spcAft>
                <a:spcPts val="0"/>
              </a:spcAft>
              <a:buNone/>
              <a:tabLst/>
            </a:pPr>
            <a:endParaRPr lang="es-CO" sz="1800" b="0" i="0" u="none" strike="noStrike" kern="1200" cap="none">
              <a:ln>
                <a:noFill/>
              </a:ln>
              <a:solidFill>
                <a:srgbClr val="000000"/>
              </a:solidFill>
              <a:latin typeface="Liberation Sans" pitchFamily="18"/>
              <a:ea typeface="Noto Sans CJK SC Regular" pitchFamily="2"/>
              <a:cs typeface="FreeSans" pitchFamily="2"/>
            </a:endParaRPr>
          </a:p>
        </p:txBody>
      </p:sp>
      <p:sp>
        <p:nvSpPr>
          <p:cNvPr id="3" name="TextShape 2">
            <a:extLst>
              <a:ext uri="{FF2B5EF4-FFF2-40B4-BE49-F238E27FC236}">
                <a16:creationId xmlns:a16="http://schemas.microsoft.com/office/drawing/2014/main" id="{F403061F-9734-4828-AE1A-C1A45B8643A0}"/>
              </a:ext>
            </a:extLst>
          </p:cNvPr>
          <p:cNvSpPr/>
          <p:nvPr/>
        </p:nvSpPr>
        <p:spPr>
          <a:xfrm>
            <a:off x="756000" y="2609280"/>
            <a:ext cx="8568360" cy="377496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90000" tIns="46800" rIns="90000" bIns="46800" anchor="t" anchorCtr="0" compatLnSpc="0">
            <a:noAutofit/>
          </a:bodyPr>
          <a:lstStyle/>
          <a:p>
            <a:pPr marL="0" marR="0" lvl="0" indent="0" rtl="0" hangingPunct="0">
              <a:lnSpc>
                <a:spcPct val="100000"/>
              </a:lnSpc>
              <a:spcBef>
                <a:spcPts val="0"/>
              </a:spcBef>
              <a:spcAft>
                <a:spcPts val="0"/>
              </a:spcAft>
              <a:buNone/>
              <a:tabLst/>
            </a:pPr>
            <a:endParaRPr lang="es-CO" sz="1800" b="0" i="0" u="none" strike="noStrike" kern="1200" cap="none">
              <a:ln>
                <a:noFill/>
              </a:ln>
              <a:solidFill>
                <a:srgbClr val="000000"/>
              </a:solidFill>
              <a:latin typeface="Liberation Sans" pitchFamily="18"/>
              <a:ea typeface="Noto Sans CJK SC Regular" pitchFamily="2"/>
              <a:cs typeface="FreeSans" pitchFamily="2"/>
            </a:endParaRPr>
          </a:p>
        </p:txBody>
      </p:sp>
      <p:pic>
        <p:nvPicPr>
          <p:cNvPr id="4" name="Imagen 4">
            <a:extLst>
              <a:ext uri="{FF2B5EF4-FFF2-40B4-BE49-F238E27FC236}">
                <a16:creationId xmlns:a16="http://schemas.microsoft.com/office/drawing/2014/main" id="{6AA9373C-9135-45FE-B754-30EB30AD0063}"/>
              </a:ext>
            </a:extLst>
          </p:cNvPr>
          <p:cNvPicPr>
            <a:picLocks noChangeAspect="1"/>
          </p:cNvPicPr>
          <p:nvPr/>
        </p:nvPicPr>
        <p:blipFill>
          <a:blip r:embed="rId3">
            <a:lum/>
            <a:alphaModFix/>
          </a:blip>
          <a:srcRect/>
          <a:stretch>
            <a:fillRect/>
          </a:stretch>
        </p:blipFill>
        <p:spPr>
          <a:xfrm>
            <a:off x="360" y="0"/>
            <a:ext cx="10080360" cy="7556399"/>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page28">
    <p:spTree>
      <p:nvGrpSpPr>
        <p:cNvPr id="1" name=""/>
        <p:cNvGrpSpPr/>
        <p:nvPr/>
      </p:nvGrpSpPr>
      <p:grpSpPr>
        <a:xfrm>
          <a:off x="0" y="0"/>
          <a:ext cx="0" cy="0"/>
          <a:chOff x="0" y="0"/>
          <a:chExt cx="0" cy="0"/>
        </a:xfrm>
      </p:grpSpPr>
      <p:sp>
        <p:nvSpPr>
          <p:cNvPr id="2" name="TextShape 1">
            <a:extLst>
              <a:ext uri="{FF2B5EF4-FFF2-40B4-BE49-F238E27FC236}">
                <a16:creationId xmlns:a16="http://schemas.microsoft.com/office/drawing/2014/main" id="{8FC613F2-216F-4D29-BCAC-17D0461EA131}"/>
              </a:ext>
            </a:extLst>
          </p:cNvPr>
          <p:cNvSpPr/>
          <p:nvPr/>
        </p:nvSpPr>
        <p:spPr>
          <a:xfrm>
            <a:off x="756000" y="682560"/>
            <a:ext cx="8568360" cy="175896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90000" tIns="46800" rIns="90000" bIns="46800" anchor="ctr" anchorCtr="0" compatLnSpc="0">
            <a:noAutofit/>
          </a:bodyPr>
          <a:lstStyle/>
          <a:p>
            <a:pPr marL="0" marR="0" lvl="0" indent="0" rtl="0" hangingPunct="0">
              <a:lnSpc>
                <a:spcPct val="100000"/>
              </a:lnSpc>
              <a:spcBef>
                <a:spcPts val="0"/>
              </a:spcBef>
              <a:spcAft>
                <a:spcPts val="0"/>
              </a:spcAft>
              <a:buNone/>
              <a:tabLst/>
            </a:pPr>
            <a:endParaRPr lang="es-CO" sz="1800" b="0" i="0" u="none" strike="noStrike" kern="1200" cap="none">
              <a:ln>
                <a:noFill/>
              </a:ln>
              <a:solidFill>
                <a:srgbClr val="000000"/>
              </a:solidFill>
              <a:latin typeface="Liberation Sans" pitchFamily="18"/>
              <a:ea typeface="Noto Sans CJK SC Regular" pitchFamily="2"/>
              <a:cs typeface="FreeSans" pitchFamily="2"/>
            </a:endParaRPr>
          </a:p>
        </p:txBody>
      </p:sp>
      <p:sp>
        <p:nvSpPr>
          <p:cNvPr id="3" name="TextShape 2">
            <a:extLst>
              <a:ext uri="{FF2B5EF4-FFF2-40B4-BE49-F238E27FC236}">
                <a16:creationId xmlns:a16="http://schemas.microsoft.com/office/drawing/2014/main" id="{E6343D56-E893-4AA9-9BF9-041888C946F2}"/>
              </a:ext>
            </a:extLst>
          </p:cNvPr>
          <p:cNvSpPr/>
          <p:nvPr/>
        </p:nvSpPr>
        <p:spPr>
          <a:xfrm>
            <a:off x="756000" y="2609280"/>
            <a:ext cx="8568360" cy="377496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90000" tIns="46800" rIns="90000" bIns="46800" anchor="t" anchorCtr="0" compatLnSpc="0">
            <a:noAutofit/>
          </a:bodyPr>
          <a:lstStyle/>
          <a:p>
            <a:pPr marL="0" marR="0" lvl="0" indent="0" rtl="0" hangingPunct="0">
              <a:lnSpc>
                <a:spcPct val="100000"/>
              </a:lnSpc>
              <a:spcBef>
                <a:spcPts val="0"/>
              </a:spcBef>
              <a:spcAft>
                <a:spcPts val="0"/>
              </a:spcAft>
              <a:buNone/>
              <a:tabLst/>
            </a:pPr>
            <a:endParaRPr lang="es-CO" sz="1800" b="0" i="0" u="none" strike="noStrike" kern="1200" cap="none">
              <a:ln>
                <a:noFill/>
              </a:ln>
              <a:solidFill>
                <a:srgbClr val="000000"/>
              </a:solidFill>
              <a:latin typeface="Liberation Sans" pitchFamily="18"/>
              <a:ea typeface="Noto Sans CJK SC Regular" pitchFamily="2"/>
              <a:cs typeface="FreeSans" pitchFamily="2"/>
            </a:endParaRPr>
          </a:p>
        </p:txBody>
      </p:sp>
      <p:pic>
        <p:nvPicPr>
          <p:cNvPr id="4" name="Imagen 3">
            <a:extLst>
              <a:ext uri="{FF2B5EF4-FFF2-40B4-BE49-F238E27FC236}">
                <a16:creationId xmlns:a16="http://schemas.microsoft.com/office/drawing/2014/main" id="{B23FA48F-A9E3-4C52-BBF1-56AB09E27978}"/>
              </a:ext>
            </a:extLst>
          </p:cNvPr>
          <p:cNvPicPr>
            <a:picLocks noChangeAspect="1"/>
          </p:cNvPicPr>
          <p:nvPr/>
        </p:nvPicPr>
        <p:blipFill>
          <a:blip r:embed="rId3">
            <a:lum/>
            <a:alphaModFix/>
          </a:blip>
          <a:srcRect b="11161"/>
          <a:stretch>
            <a:fillRect/>
          </a:stretch>
        </p:blipFill>
        <p:spPr>
          <a:xfrm>
            <a:off x="360" y="482760"/>
            <a:ext cx="10080360" cy="671328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page29">
    <p:spTree>
      <p:nvGrpSpPr>
        <p:cNvPr id="1" name=""/>
        <p:cNvGrpSpPr/>
        <p:nvPr/>
      </p:nvGrpSpPr>
      <p:grpSpPr>
        <a:xfrm>
          <a:off x="0" y="0"/>
          <a:ext cx="0" cy="0"/>
          <a:chOff x="0" y="0"/>
          <a:chExt cx="0" cy="0"/>
        </a:xfrm>
      </p:grpSpPr>
      <p:sp>
        <p:nvSpPr>
          <p:cNvPr id="2" name="TextShape 1">
            <a:extLst>
              <a:ext uri="{FF2B5EF4-FFF2-40B4-BE49-F238E27FC236}">
                <a16:creationId xmlns:a16="http://schemas.microsoft.com/office/drawing/2014/main" id="{8339E965-7AC1-45A9-9A3F-161DB9AC1227}"/>
              </a:ext>
            </a:extLst>
          </p:cNvPr>
          <p:cNvSpPr/>
          <p:nvPr/>
        </p:nvSpPr>
        <p:spPr>
          <a:xfrm>
            <a:off x="756000" y="682560"/>
            <a:ext cx="8568360" cy="175896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90000" tIns="46800" rIns="90000" bIns="46800" anchor="ctr" anchorCtr="0" compatLnSpc="0">
            <a:noAutofit/>
          </a:bodyPr>
          <a:lstStyle/>
          <a:p>
            <a:pPr marL="0" marR="0" lvl="0" indent="0" rtl="0" hangingPunct="0">
              <a:lnSpc>
                <a:spcPct val="100000"/>
              </a:lnSpc>
              <a:spcBef>
                <a:spcPts val="0"/>
              </a:spcBef>
              <a:spcAft>
                <a:spcPts val="0"/>
              </a:spcAft>
              <a:buNone/>
              <a:tabLst/>
            </a:pPr>
            <a:endParaRPr lang="es-CO" sz="1800" b="0" i="0" u="none" strike="noStrike" kern="1200" cap="none">
              <a:ln>
                <a:noFill/>
              </a:ln>
              <a:solidFill>
                <a:srgbClr val="000000"/>
              </a:solidFill>
              <a:latin typeface="Liberation Sans" pitchFamily="18"/>
              <a:ea typeface="Noto Sans CJK SC Regular" pitchFamily="2"/>
              <a:cs typeface="FreeSans" pitchFamily="2"/>
            </a:endParaRPr>
          </a:p>
        </p:txBody>
      </p:sp>
      <p:sp>
        <p:nvSpPr>
          <p:cNvPr id="3" name="TextShape 2">
            <a:extLst>
              <a:ext uri="{FF2B5EF4-FFF2-40B4-BE49-F238E27FC236}">
                <a16:creationId xmlns:a16="http://schemas.microsoft.com/office/drawing/2014/main" id="{C33FF13E-5633-46AB-883B-26859CE439E9}"/>
              </a:ext>
            </a:extLst>
          </p:cNvPr>
          <p:cNvSpPr/>
          <p:nvPr/>
        </p:nvSpPr>
        <p:spPr>
          <a:xfrm>
            <a:off x="756000" y="2609280"/>
            <a:ext cx="8568360" cy="377496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90000" tIns="46800" rIns="90000" bIns="46800" anchor="t" anchorCtr="0" compatLnSpc="0">
            <a:noAutofit/>
          </a:bodyPr>
          <a:lstStyle/>
          <a:p>
            <a:pPr marL="0" marR="0" lvl="0" indent="0" rtl="0" hangingPunct="0">
              <a:lnSpc>
                <a:spcPct val="100000"/>
              </a:lnSpc>
              <a:spcBef>
                <a:spcPts val="0"/>
              </a:spcBef>
              <a:spcAft>
                <a:spcPts val="0"/>
              </a:spcAft>
              <a:buNone/>
              <a:tabLst/>
            </a:pPr>
            <a:endParaRPr lang="es-CO" sz="1800" b="0" i="0" u="none" strike="noStrike" kern="1200" cap="none">
              <a:ln>
                <a:noFill/>
              </a:ln>
              <a:solidFill>
                <a:srgbClr val="000000"/>
              </a:solidFill>
              <a:latin typeface="Liberation Sans" pitchFamily="18"/>
              <a:ea typeface="Noto Sans CJK SC Regular" pitchFamily="2"/>
              <a:cs typeface="FreeSans" pitchFamily="2"/>
            </a:endParaRPr>
          </a:p>
        </p:txBody>
      </p:sp>
      <p:pic>
        <p:nvPicPr>
          <p:cNvPr id="4" name="Imagen 3">
            <a:extLst>
              <a:ext uri="{FF2B5EF4-FFF2-40B4-BE49-F238E27FC236}">
                <a16:creationId xmlns:a16="http://schemas.microsoft.com/office/drawing/2014/main" id="{BF6C9C5F-221C-4FDC-8564-3E86C5E85F89}"/>
              </a:ext>
            </a:extLst>
          </p:cNvPr>
          <p:cNvPicPr>
            <a:picLocks noChangeAspect="1"/>
          </p:cNvPicPr>
          <p:nvPr/>
        </p:nvPicPr>
        <p:blipFill>
          <a:blip r:embed="rId3">
            <a:lum/>
            <a:alphaModFix/>
          </a:blip>
          <a:srcRect b="11575"/>
          <a:stretch>
            <a:fillRect/>
          </a:stretch>
        </p:blipFill>
        <p:spPr>
          <a:xfrm>
            <a:off x="360" y="419760"/>
            <a:ext cx="10080360" cy="6683399"/>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page30">
    <p:spTree>
      <p:nvGrpSpPr>
        <p:cNvPr id="1" name=""/>
        <p:cNvGrpSpPr/>
        <p:nvPr/>
      </p:nvGrpSpPr>
      <p:grpSpPr>
        <a:xfrm>
          <a:off x="0" y="0"/>
          <a:ext cx="0" cy="0"/>
          <a:chOff x="0" y="0"/>
          <a:chExt cx="0" cy="0"/>
        </a:xfrm>
      </p:grpSpPr>
      <p:sp>
        <p:nvSpPr>
          <p:cNvPr id="2" name="TextShape 1">
            <a:extLst>
              <a:ext uri="{FF2B5EF4-FFF2-40B4-BE49-F238E27FC236}">
                <a16:creationId xmlns:a16="http://schemas.microsoft.com/office/drawing/2014/main" id="{BCF877C6-CFB9-47B6-9B1E-14C04DB1BB13}"/>
              </a:ext>
            </a:extLst>
          </p:cNvPr>
          <p:cNvSpPr/>
          <p:nvPr/>
        </p:nvSpPr>
        <p:spPr>
          <a:xfrm>
            <a:off x="756000" y="682560"/>
            <a:ext cx="8568360" cy="175896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90000" tIns="46800" rIns="90000" bIns="46800" anchor="ctr" anchorCtr="0" compatLnSpc="0">
            <a:noAutofit/>
          </a:bodyPr>
          <a:lstStyle/>
          <a:p>
            <a:pPr marL="0" marR="0" lvl="0" indent="0" rtl="0" hangingPunct="0">
              <a:lnSpc>
                <a:spcPct val="100000"/>
              </a:lnSpc>
              <a:spcBef>
                <a:spcPts val="0"/>
              </a:spcBef>
              <a:spcAft>
                <a:spcPts val="0"/>
              </a:spcAft>
              <a:buNone/>
              <a:tabLst/>
            </a:pPr>
            <a:endParaRPr lang="es-CO" sz="1800" b="0" i="0" u="none" strike="noStrike" kern="1200" cap="none">
              <a:ln>
                <a:noFill/>
              </a:ln>
              <a:solidFill>
                <a:srgbClr val="000000"/>
              </a:solidFill>
              <a:latin typeface="Liberation Sans" pitchFamily="18"/>
              <a:ea typeface="Noto Sans CJK SC Regular" pitchFamily="2"/>
              <a:cs typeface="FreeSans" pitchFamily="2"/>
            </a:endParaRPr>
          </a:p>
        </p:txBody>
      </p:sp>
      <p:sp>
        <p:nvSpPr>
          <p:cNvPr id="3" name="TextShape 2">
            <a:extLst>
              <a:ext uri="{FF2B5EF4-FFF2-40B4-BE49-F238E27FC236}">
                <a16:creationId xmlns:a16="http://schemas.microsoft.com/office/drawing/2014/main" id="{45AC8834-1F10-4BE7-83C1-535EBCDBB50B}"/>
              </a:ext>
            </a:extLst>
          </p:cNvPr>
          <p:cNvSpPr/>
          <p:nvPr/>
        </p:nvSpPr>
        <p:spPr>
          <a:xfrm>
            <a:off x="756000" y="2609280"/>
            <a:ext cx="8568360" cy="377496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90000" tIns="46800" rIns="90000" bIns="46800" anchor="t" anchorCtr="0" compatLnSpc="0">
            <a:noAutofit/>
          </a:bodyPr>
          <a:lstStyle/>
          <a:p>
            <a:pPr marL="0" marR="0" lvl="0" indent="0" rtl="0" hangingPunct="0">
              <a:lnSpc>
                <a:spcPct val="100000"/>
              </a:lnSpc>
              <a:spcBef>
                <a:spcPts val="0"/>
              </a:spcBef>
              <a:spcAft>
                <a:spcPts val="0"/>
              </a:spcAft>
              <a:buNone/>
              <a:tabLst/>
            </a:pPr>
            <a:endParaRPr lang="es-CO" sz="1800" b="0" i="0" u="none" strike="noStrike" kern="1200" cap="none">
              <a:ln>
                <a:noFill/>
              </a:ln>
              <a:solidFill>
                <a:srgbClr val="000000"/>
              </a:solidFill>
              <a:latin typeface="Liberation Sans" pitchFamily="18"/>
              <a:ea typeface="Noto Sans CJK SC Regular" pitchFamily="2"/>
              <a:cs typeface="FreeSans" pitchFamily="2"/>
            </a:endParaRPr>
          </a:p>
        </p:txBody>
      </p:sp>
      <p:pic>
        <p:nvPicPr>
          <p:cNvPr id="4" name="Imagen 3">
            <a:extLst>
              <a:ext uri="{FF2B5EF4-FFF2-40B4-BE49-F238E27FC236}">
                <a16:creationId xmlns:a16="http://schemas.microsoft.com/office/drawing/2014/main" id="{FF2F28BE-B029-4BED-80C7-A05EE6C80C2C}"/>
              </a:ext>
            </a:extLst>
          </p:cNvPr>
          <p:cNvPicPr>
            <a:picLocks noChangeAspect="1"/>
          </p:cNvPicPr>
          <p:nvPr/>
        </p:nvPicPr>
        <p:blipFill>
          <a:blip r:embed="rId3">
            <a:lum/>
            <a:alphaModFix/>
          </a:blip>
          <a:srcRect b="11368"/>
          <a:stretch>
            <a:fillRect/>
          </a:stretch>
        </p:blipFill>
        <p:spPr>
          <a:xfrm>
            <a:off x="0" y="512640"/>
            <a:ext cx="10080360" cy="669708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page31">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C468F77-3C8E-4E6E-A516-33B0638D29C1}"/>
              </a:ext>
            </a:extLst>
          </p:cNvPr>
          <p:cNvSpPr txBox="1">
            <a:spLocks noGrp="1"/>
          </p:cNvSpPr>
          <p:nvPr>
            <p:ph type="title" idx="4294967295"/>
          </p:nvPr>
        </p:nvSpPr>
        <p:spPr/>
        <p:txBody>
          <a:bodyPr/>
          <a:lstStyle/>
          <a:p>
            <a:endParaRPr lang="es-CO"/>
          </a:p>
        </p:txBody>
      </p:sp>
      <p:sp>
        <p:nvSpPr>
          <p:cNvPr id="3" name="Marcador de texto 2">
            <a:extLst>
              <a:ext uri="{FF2B5EF4-FFF2-40B4-BE49-F238E27FC236}">
                <a16:creationId xmlns:a16="http://schemas.microsoft.com/office/drawing/2014/main" id="{DB5EEF11-0580-4CFC-80E7-5B86B759E415}"/>
              </a:ext>
            </a:extLst>
          </p:cNvPr>
          <p:cNvSpPr txBox="1">
            <a:spLocks noGrp="1"/>
          </p:cNvSpPr>
          <p:nvPr>
            <p:ph type="body" idx="4294967295"/>
          </p:nvPr>
        </p:nvSpPr>
        <p:spPr/>
        <p:txBody>
          <a:bodyPr/>
          <a:lstStyle/>
          <a:p>
            <a:endParaRPr lang="es-CO"/>
          </a:p>
        </p:txBody>
      </p:sp>
      <p:pic>
        <p:nvPicPr>
          <p:cNvPr id="4" name="Picture 2" descr="Resultado de imagen para tensorflow salaries 2017">
            <a:extLst>
              <a:ext uri="{FF2B5EF4-FFF2-40B4-BE49-F238E27FC236}">
                <a16:creationId xmlns:a16="http://schemas.microsoft.com/office/drawing/2014/main" id="{731104EA-1792-41D0-B861-1C13E674AE9A}"/>
              </a:ext>
            </a:extLst>
          </p:cNvPr>
          <p:cNvPicPr>
            <a:picLocks noChangeAspect="1"/>
          </p:cNvPicPr>
          <p:nvPr/>
        </p:nvPicPr>
        <p:blipFill>
          <a:blip r:embed="rId3">
            <a:lum/>
            <a:alphaModFix/>
          </a:blip>
          <a:srcRect/>
          <a:stretch>
            <a:fillRect/>
          </a:stretch>
        </p:blipFill>
        <p:spPr>
          <a:xfrm>
            <a:off x="503999" y="1224000"/>
            <a:ext cx="9087840" cy="520704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6266FBF-9F9B-460D-9807-3504ABE001FA}"/>
              </a:ext>
            </a:extLst>
          </p:cNvPr>
          <p:cNvSpPr>
            <a:spLocks noGrp="1"/>
          </p:cNvSpPr>
          <p:nvPr>
            <p:ph type="ctrTitle"/>
          </p:nvPr>
        </p:nvSpPr>
        <p:spPr/>
        <p:txBody>
          <a:bodyPr/>
          <a:lstStyle/>
          <a:p>
            <a:endParaRPr lang="es-419"/>
          </a:p>
        </p:txBody>
      </p:sp>
      <p:sp>
        <p:nvSpPr>
          <p:cNvPr id="3" name="Subtítulo 2">
            <a:extLst>
              <a:ext uri="{FF2B5EF4-FFF2-40B4-BE49-F238E27FC236}">
                <a16:creationId xmlns:a16="http://schemas.microsoft.com/office/drawing/2014/main" id="{1FA24C04-4483-4C4E-9F94-389A2DFE3263}"/>
              </a:ext>
            </a:extLst>
          </p:cNvPr>
          <p:cNvSpPr>
            <a:spLocks noGrp="1"/>
          </p:cNvSpPr>
          <p:nvPr>
            <p:ph type="subTitle" idx="1"/>
          </p:nvPr>
        </p:nvSpPr>
        <p:spPr/>
        <p:txBody>
          <a:bodyPr/>
          <a:lstStyle/>
          <a:p>
            <a:endParaRPr lang="es-419"/>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page32">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EF980A5-B1E5-48D4-918F-6A802A3A46B0}"/>
              </a:ext>
            </a:extLst>
          </p:cNvPr>
          <p:cNvSpPr txBox="1">
            <a:spLocks noGrp="1"/>
          </p:cNvSpPr>
          <p:nvPr>
            <p:ph type="title" idx="4294967295"/>
          </p:nvPr>
        </p:nvSpPr>
        <p:spPr/>
        <p:txBody>
          <a:bodyPr/>
          <a:lstStyle/>
          <a:p>
            <a:endParaRPr lang="es-CO"/>
          </a:p>
        </p:txBody>
      </p:sp>
      <p:sp>
        <p:nvSpPr>
          <p:cNvPr id="3" name="Marcador de texto 2">
            <a:extLst>
              <a:ext uri="{FF2B5EF4-FFF2-40B4-BE49-F238E27FC236}">
                <a16:creationId xmlns:a16="http://schemas.microsoft.com/office/drawing/2014/main" id="{82575176-DC0A-48C4-901B-4366DF2D4F62}"/>
              </a:ext>
            </a:extLst>
          </p:cNvPr>
          <p:cNvSpPr txBox="1">
            <a:spLocks noGrp="1"/>
          </p:cNvSpPr>
          <p:nvPr>
            <p:ph type="body" idx="4294967295"/>
          </p:nvPr>
        </p:nvSpPr>
        <p:spPr/>
        <p:txBody>
          <a:bodyPr/>
          <a:lstStyle/>
          <a:p>
            <a:endParaRPr lang="es-CO"/>
          </a:p>
        </p:txBody>
      </p:sp>
      <p:pic>
        <p:nvPicPr>
          <p:cNvPr id="4" name="">
            <a:extLst>
              <a:ext uri="{FF2B5EF4-FFF2-40B4-BE49-F238E27FC236}">
                <a16:creationId xmlns:a16="http://schemas.microsoft.com/office/drawing/2014/main" id="{5B8A2F4B-3F91-4485-B882-7FA06F700B78}"/>
              </a:ext>
            </a:extLst>
          </p:cNvPr>
          <p:cNvPicPr>
            <a:picLocks noChangeAspect="1"/>
          </p:cNvPicPr>
          <p:nvPr/>
        </p:nvPicPr>
        <p:blipFill>
          <a:blip r:embed="rId3">
            <a:lum/>
            <a:alphaModFix/>
          </a:blip>
          <a:srcRect/>
          <a:stretch>
            <a:fillRect/>
          </a:stretch>
        </p:blipFill>
        <p:spPr>
          <a:xfrm>
            <a:off x="3183480" y="1896840"/>
            <a:ext cx="3809520" cy="380952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name="page33">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F78C43B-7F70-4EE3-AE36-FDF8F7652598}"/>
              </a:ext>
            </a:extLst>
          </p:cNvPr>
          <p:cNvSpPr txBox="1">
            <a:spLocks noGrp="1"/>
          </p:cNvSpPr>
          <p:nvPr>
            <p:ph type="title" idx="4294967295"/>
          </p:nvPr>
        </p:nvSpPr>
        <p:spPr/>
        <p:txBody>
          <a:bodyPr/>
          <a:lstStyle/>
          <a:p>
            <a:endParaRPr lang="es-CO"/>
          </a:p>
        </p:txBody>
      </p:sp>
      <p:sp>
        <p:nvSpPr>
          <p:cNvPr id="3" name="Marcador de texto 2">
            <a:extLst>
              <a:ext uri="{FF2B5EF4-FFF2-40B4-BE49-F238E27FC236}">
                <a16:creationId xmlns:a16="http://schemas.microsoft.com/office/drawing/2014/main" id="{83AC1C69-AD2F-43CF-BC8E-9668AA56764C}"/>
              </a:ext>
            </a:extLst>
          </p:cNvPr>
          <p:cNvSpPr txBox="1">
            <a:spLocks noGrp="1"/>
          </p:cNvSpPr>
          <p:nvPr>
            <p:ph type="body" idx="4294967295"/>
          </p:nvPr>
        </p:nvSpPr>
        <p:spPr/>
        <p:txBody>
          <a:bodyPr/>
          <a:lstStyle/>
          <a:p>
            <a:endParaRPr lang="es-CO"/>
          </a:p>
        </p:txBody>
      </p:sp>
      <p:pic>
        <p:nvPicPr>
          <p:cNvPr id="4" name="">
            <a:extLst>
              <a:ext uri="{FF2B5EF4-FFF2-40B4-BE49-F238E27FC236}">
                <a16:creationId xmlns:a16="http://schemas.microsoft.com/office/drawing/2014/main" id="{51563EF2-32E9-4161-BAC7-F5E55B4E9BBF}"/>
              </a:ext>
            </a:extLst>
          </p:cNvPr>
          <p:cNvPicPr>
            <a:picLocks noChangeAspect="1"/>
          </p:cNvPicPr>
          <p:nvPr/>
        </p:nvPicPr>
        <p:blipFill>
          <a:blip r:embed="rId3">
            <a:lum/>
            <a:alphaModFix/>
          </a:blip>
          <a:srcRect/>
          <a:stretch>
            <a:fillRect/>
          </a:stretch>
        </p:blipFill>
        <p:spPr>
          <a:xfrm>
            <a:off x="2251800" y="21600"/>
            <a:ext cx="5672880" cy="755964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name="page34">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0B0E153-9FE7-4373-BC70-D74D8C46C76A}"/>
              </a:ext>
            </a:extLst>
          </p:cNvPr>
          <p:cNvSpPr txBox="1">
            <a:spLocks noGrp="1"/>
          </p:cNvSpPr>
          <p:nvPr>
            <p:ph type="title" idx="4294967295"/>
          </p:nvPr>
        </p:nvSpPr>
        <p:spPr/>
        <p:txBody>
          <a:bodyPr/>
          <a:lstStyle/>
          <a:p>
            <a:endParaRPr lang="es-CO"/>
          </a:p>
        </p:txBody>
      </p:sp>
      <p:sp>
        <p:nvSpPr>
          <p:cNvPr id="3" name="Marcador de texto 2">
            <a:extLst>
              <a:ext uri="{FF2B5EF4-FFF2-40B4-BE49-F238E27FC236}">
                <a16:creationId xmlns:a16="http://schemas.microsoft.com/office/drawing/2014/main" id="{99C7A9FB-3CCD-4706-BFBB-8B21DD26A835}"/>
              </a:ext>
            </a:extLst>
          </p:cNvPr>
          <p:cNvSpPr txBox="1">
            <a:spLocks noGrp="1"/>
          </p:cNvSpPr>
          <p:nvPr>
            <p:ph type="body" idx="4294967295"/>
          </p:nvPr>
        </p:nvSpPr>
        <p:spPr/>
        <p:txBody>
          <a:bodyPr/>
          <a:lstStyle/>
          <a:p>
            <a:endParaRPr lang="es-CO"/>
          </a:p>
        </p:txBody>
      </p:sp>
      <p:pic>
        <p:nvPicPr>
          <p:cNvPr id="4" name="">
            <a:extLst>
              <a:ext uri="{FF2B5EF4-FFF2-40B4-BE49-F238E27FC236}">
                <a16:creationId xmlns:a16="http://schemas.microsoft.com/office/drawing/2014/main" id="{5A696C7A-8417-4AEC-BAF2-49E802271AF4}"/>
              </a:ext>
            </a:extLst>
          </p:cNvPr>
          <p:cNvPicPr>
            <a:picLocks noChangeAspect="1"/>
          </p:cNvPicPr>
          <p:nvPr/>
        </p:nvPicPr>
        <p:blipFill>
          <a:blip r:embed="rId3">
            <a:lum/>
            <a:alphaModFix/>
          </a:blip>
          <a:srcRect/>
          <a:stretch>
            <a:fillRect/>
          </a:stretch>
        </p:blipFill>
        <p:spPr>
          <a:xfrm>
            <a:off x="3083400" y="1859399"/>
            <a:ext cx="4044600" cy="40446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name="page35">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18A9FE4-68CD-45FD-81E1-79A478C4D4A0}"/>
              </a:ext>
            </a:extLst>
          </p:cNvPr>
          <p:cNvSpPr txBox="1">
            <a:spLocks noGrp="1"/>
          </p:cNvSpPr>
          <p:nvPr>
            <p:ph type="title" idx="4294967295"/>
          </p:nvPr>
        </p:nvSpPr>
        <p:spPr/>
        <p:txBody>
          <a:bodyPr/>
          <a:lstStyle/>
          <a:p>
            <a:endParaRPr lang="es-CO"/>
          </a:p>
        </p:txBody>
      </p:sp>
      <p:sp>
        <p:nvSpPr>
          <p:cNvPr id="3" name="Marcador de texto 2">
            <a:extLst>
              <a:ext uri="{FF2B5EF4-FFF2-40B4-BE49-F238E27FC236}">
                <a16:creationId xmlns:a16="http://schemas.microsoft.com/office/drawing/2014/main" id="{2F81DB58-C086-4BBD-8855-173CED17F7F1}"/>
              </a:ext>
            </a:extLst>
          </p:cNvPr>
          <p:cNvSpPr txBox="1">
            <a:spLocks noGrp="1"/>
          </p:cNvSpPr>
          <p:nvPr>
            <p:ph type="body" idx="4294967295"/>
          </p:nvPr>
        </p:nvSpPr>
        <p:spPr/>
        <p:txBody>
          <a:bodyPr/>
          <a:lstStyle/>
          <a:p>
            <a:endParaRPr lang="es-CO"/>
          </a:p>
        </p:txBody>
      </p:sp>
      <p:pic>
        <p:nvPicPr>
          <p:cNvPr id="4" name="">
            <a:extLst>
              <a:ext uri="{FF2B5EF4-FFF2-40B4-BE49-F238E27FC236}">
                <a16:creationId xmlns:a16="http://schemas.microsoft.com/office/drawing/2014/main" id="{C11F8544-E6B1-4C7A-8438-5D39083B8771}"/>
              </a:ext>
            </a:extLst>
          </p:cNvPr>
          <p:cNvPicPr>
            <a:picLocks noChangeAspect="1"/>
          </p:cNvPicPr>
          <p:nvPr/>
        </p:nvPicPr>
        <p:blipFill>
          <a:blip r:embed="rId3">
            <a:lum/>
            <a:alphaModFix/>
          </a:blip>
          <a:srcRect/>
          <a:stretch>
            <a:fillRect/>
          </a:stretch>
        </p:blipFill>
        <p:spPr>
          <a:xfrm>
            <a:off x="2707200" y="2244240"/>
            <a:ext cx="4762079" cy="311436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name="page36">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6EDEB39-31BD-4FD5-9E70-AB9F869D1A76}"/>
              </a:ext>
            </a:extLst>
          </p:cNvPr>
          <p:cNvSpPr txBox="1">
            <a:spLocks noGrp="1"/>
          </p:cNvSpPr>
          <p:nvPr>
            <p:ph type="title" idx="4294967295"/>
          </p:nvPr>
        </p:nvSpPr>
        <p:spPr/>
        <p:txBody>
          <a:bodyPr/>
          <a:lstStyle/>
          <a:p>
            <a:endParaRPr lang="es-CO"/>
          </a:p>
        </p:txBody>
      </p:sp>
      <p:sp>
        <p:nvSpPr>
          <p:cNvPr id="3" name="Marcador de texto 2">
            <a:extLst>
              <a:ext uri="{FF2B5EF4-FFF2-40B4-BE49-F238E27FC236}">
                <a16:creationId xmlns:a16="http://schemas.microsoft.com/office/drawing/2014/main" id="{EF8C2334-FC4F-44EB-A0A6-05504EAE479A}"/>
              </a:ext>
            </a:extLst>
          </p:cNvPr>
          <p:cNvSpPr txBox="1">
            <a:spLocks noGrp="1"/>
          </p:cNvSpPr>
          <p:nvPr>
            <p:ph type="body" idx="4294967295"/>
          </p:nvPr>
        </p:nvSpPr>
        <p:spPr/>
        <p:txBody>
          <a:bodyPr/>
          <a:lstStyle/>
          <a:p>
            <a:endParaRPr lang="es-CO"/>
          </a:p>
        </p:txBody>
      </p:sp>
      <p:pic>
        <p:nvPicPr>
          <p:cNvPr id="4" name="">
            <a:extLst>
              <a:ext uri="{FF2B5EF4-FFF2-40B4-BE49-F238E27FC236}">
                <a16:creationId xmlns:a16="http://schemas.microsoft.com/office/drawing/2014/main" id="{45EAB8D5-863A-454F-8469-C1A2A83CDABE}"/>
              </a:ext>
            </a:extLst>
          </p:cNvPr>
          <p:cNvPicPr>
            <a:picLocks noChangeAspect="1"/>
          </p:cNvPicPr>
          <p:nvPr/>
        </p:nvPicPr>
        <p:blipFill>
          <a:blip r:embed="rId3">
            <a:lum/>
            <a:alphaModFix/>
          </a:blip>
          <a:srcRect/>
          <a:stretch>
            <a:fillRect/>
          </a:stretch>
        </p:blipFill>
        <p:spPr>
          <a:xfrm>
            <a:off x="48240" y="618480"/>
            <a:ext cx="10079640" cy="636588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name="page37">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B3FE44F-D4FB-4FE0-837C-B2A7A52B88DB}"/>
              </a:ext>
            </a:extLst>
          </p:cNvPr>
          <p:cNvSpPr txBox="1">
            <a:spLocks noGrp="1"/>
          </p:cNvSpPr>
          <p:nvPr>
            <p:ph type="title" idx="4294967295"/>
          </p:nvPr>
        </p:nvSpPr>
        <p:spPr/>
        <p:txBody>
          <a:bodyPr/>
          <a:lstStyle/>
          <a:p>
            <a:endParaRPr lang="es-CO"/>
          </a:p>
        </p:txBody>
      </p:sp>
      <p:sp>
        <p:nvSpPr>
          <p:cNvPr id="3" name="Marcador de texto 2">
            <a:extLst>
              <a:ext uri="{FF2B5EF4-FFF2-40B4-BE49-F238E27FC236}">
                <a16:creationId xmlns:a16="http://schemas.microsoft.com/office/drawing/2014/main" id="{60167F7D-A28A-4546-A688-9F40B21156E6}"/>
              </a:ext>
            </a:extLst>
          </p:cNvPr>
          <p:cNvSpPr txBox="1">
            <a:spLocks noGrp="1"/>
          </p:cNvSpPr>
          <p:nvPr>
            <p:ph type="body" idx="4294967295"/>
          </p:nvPr>
        </p:nvSpPr>
        <p:spPr/>
        <p:txBody>
          <a:bodyPr/>
          <a:lstStyle/>
          <a:p>
            <a:endParaRPr lang="es-CO"/>
          </a:p>
        </p:txBody>
      </p:sp>
      <p:pic>
        <p:nvPicPr>
          <p:cNvPr id="4" name="">
            <a:extLst>
              <a:ext uri="{FF2B5EF4-FFF2-40B4-BE49-F238E27FC236}">
                <a16:creationId xmlns:a16="http://schemas.microsoft.com/office/drawing/2014/main" id="{97125178-A132-4B13-9CEC-7D1982954A55}"/>
              </a:ext>
            </a:extLst>
          </p:cNvPr>
          <p:cNvPicPr>
            <a:picLocks noChangeAspect="1"/>
          </p:cNvPicPr>
          <p:nvPr/>
        </p:nvPicPr>
        <p:blipFill>
          <a:blip r:embed="rId3">
            <a:lum/>
            <a:alphaModFix/>
          </a:blip>
          <a:srcRect/>
          <a:stretch>
            <a:fillRect/>
          </a:stretch>
        </p:blipFill>
        <p:spPr>
          <a:xfrm>
            <a:off x="480600" y="21600"/>
            <a:ext cx="9215280" cy="755964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name="page38">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1EAF014-C3FA-430A-9E16-3BFCF5745A10}"/>
              </a:ext>
            </a:extLst>
          </p:cNvPr>
          <p:cNvSpPr txBox="1">
            <a:spLocks noGrp="1"/>
          </p:cNvSpPr>
          <p:nvPr>
            <p:ph type="title" idx="4294967295"/>
          </p:nvPr>
        </p:nvSpPr>
        <p:spPr/>
        <p:txBody>
          <a:bodyPr/>
          <a:lstStyle/>
          <a:p>
            <a:endParaRPr lang="es-CO"/>
          </a:p>
        </p:txBody>
      </p:sp>
      <p:sp>
        <p:nvSpPr>
          <p:cNvPr id="3" name="Marcador de texto 2">
            <a:extLst>
              <a:ext uri="{FF2B5EF4-FFF2-40B4-BE49-F238E27FC236}">
                <a16:creationId xmlns:a16="http://schemas.microsoft.com/office/drawing/2014/main" id="{55B1C8B3-8546-4944-ADA4-9597BB5954B4}"/>
              </a:ext>
            </a:extLst>
          </p:cNvPr>
          <p:cNvSpPr txBox="1">
            <a:spLocks noGrp="1"/>
          </p:cNvSpPr>
          <p:nvPr>
            <p:ph type="body" idx="4294967295"/>
          </p:nvPr>
        </p:nvSpPr>
        <p:spPr/>
        <p:txBody>
          <a:bodyPr/>
          <a:lstStyle/>
          <a:p>
            <a:endParaRPr lang="es-CO"/>
          </a:p>
        </p:txBody>
      </p:sp>
      <p:pic>
        <p:nvPicPr>
          <p:cNvPr id="4" name="">
            <a:extLst>
              <a:ext uri="{FF2B5EF4-FFF2-40B4-BE49-F238E27FC236}">
                <a16:creationId xmlns:a16="http://schemas.microsoft.com/office/drawing/2014/main" id="{F2D478AB-3997-409A-A3A4-AE17D971AD5D}"/>
              </a:ext>
            </a:extLst>
          </p:cNvPr>
          <p:cNvPicPr>
            <a:picLocks noChangeAspect="1"/>
          </p:cNvPicPr>
          <p:nvPr/>
        </p:nvPicPr>
        <p:blipFill>
          <a:blip r:embed="rId3">
            <a:lum/>
            <a:alphaModFix/>
          </a:blip>
          <a:srcRect/>
          <a:stretch>
            <a:fillRect/>
          </a:stretch>
        </p:blipFill>
        <p:spPr>
          <a:xfrm>
            <a:off x="1621080" y="1896840"/>
            <a:ext cx="6933960" cy="380952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name="page39">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68924E1-C0FB-415B-BAC1-148D5B218544}"/>
              </a:ext>
            </a:extLst>
          </p:cNvPr>
          <p:cNvSpPr txBox="1">
            <a:spLocks noGrp="1"/>
          </p:cNvSpPr>
          <p:nvPr>
            <p:ph type="title" idx="4294967295"/>
          </p:nvPr>
        </p:nvSpPr>
        <p:spPr/>
        <p:txBody>
          <a:bodyPr/>
          <a:lstStyle/>
          <a:p>
            <a:endParaRPr lang="es-CO"/>
          </a:p>
        </p:txBody>
      </p:sp>
      <p:sp>
        <p:nvSpPr>
          <p:cNvPr id="3" name="Subtítulo 2">
            <a:extLst>
              <a:ext uri="{FF2B5EF4-FFF2-40B4-BE49-F238E27FC236}">
                <a16:creationId xmlns:a16="http://schemas.microsoft.com/office/drawing/2014/main" id="{CA5C5D98-7057-4944-BF59-3C9461C741B1}"/>
              </a:ext>
            </a:extLst>
          </p:cNvPr>
          <p:cNvSpPr txBox="1">
            <a:spLocks noGrp="1"/>
          </p:cNvSpPr>
          <p:nvPr>
            <p:ph type="subTitle" idx="4294967295"/>
          </p:nvPr>
        </p:nvSpPr>
        <p:spPr/>
        <p:txBody>
          <a:bodyPr anchor="ctr"/>
          <a:lstStyle/>
          <a:p>
            <a:pPr algn="ctr"/>
            <a:endParaRPr lang="es-CO"/>
          </a:p>
        </p:txBody>
      </p:sp>
      <p:pic>
        <p:nvPicPr>
          <p:cNvPr id="4" name="">
            <a:extLst>
              <a:ext uri="{FF2B5EF4-FFF2-40B4-BE49-F238E27FC236}">
                <a16:creationId xmlns:a16="http://schemas.microsoft.com/office/drawing/2014/main" id="{600A3DF5-23B8-424F-9F82-D4672F56D7C6}"/>
              </a:ext>
            </a:extLst>
          </p:cNvPr>
          <p:cNvPicPr>
            <a:picLocks noChangeAspect="1"/>
          </p:cNvPicPr>
          <p:nvPr/>
        </p:nvPicPr>
        <p:blipFill>
          <a:blip r:embed="rId3">
            <a:lum/>
            <a:alphaModFix/>
          </a:blip>
          <a:srcRect/>
          <a:stretch>
            <a:fillRect/>
          </a:stretch>
        </p:blipFill>
        <p:spPr>
          <a:xfrm>
            <a:off x="1308240" y="21600"/>
            <a:ext cx="7559640" cy="755964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name="page40">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3D80F43-5C92-4F15-A15A-C0BE86D46B00}"/>
              </a:ext>
            </a:extLst>
          </p:cNvPr>
          <p:cNvSpPr txBox="1">
            <a:spLocks noGrp="1"/>
          </p:cNvSpPr>
          <p:nvPr>
            <p:ph type="title" idx="4294967295"/>
          </p:nvPr>
        </p:nvSpPr>
        <p:spPr/>
        <p:txBody>
          <a:bodyPr/>
          <a:lstStyle/>
          <a:p>
            <a:pPr lvl="0"/>
            <a:r>
              <a:rPr lang="es-CO"/>
              <a:t>Diseño</a:t>
            </a:r>
          </a:p>
        </p:txBody>
      </p:sp>
      <p:sp>
        <p:nvSpPr>
          <p:cNvPr id="3" name="Marcador de texto 2">
            <a:extLst>
              <a:ext uri="{FF2B5EF4-FFF2-40B4-BE49-F238E27FC236}">
                <a16:creationId xmlns:a16="http://schemas.microsoft.com/office/drawing/2014/main" id="{25B94F8B-8D3C-460C-970A-8B35534B3634}"/>
              </a:ext>
            </a:extLst>
          </p:cNvPr>
          <p:cNvSpPr txBox="1">
            <a:spLocks noGrp="1"/>
          </p:cNvSpPr>
          <p:nvPr>
            <p:ph type="body" idx="4294967295"/>
          </p:nvPr>
        </p:nvSpPr>
        <p:spPr/>
        <p:txBody>
          <a:bodyPr/>
          <a:lstStyle/>
          <a:p>
            <a:pPr lvl="0">
              <a:buSzPct val="45000"/>
              <a:buFont typeface="StarSymbol"/>
              <a:buChar char="●"/>
            </a:pPr>
            <a:r>
              <a:rPr lang="es-CO"/>
              <a:t>La precisión de las medidas de odometría para posicionar el robot es en gran manera una función directa del diseño cinemático del vehículo. A causa de esta cercana relación entre el diseño cinemático y la precisión de la posición, uno debe considerar el diseño cinemática atentamente antes de intentar mejorar la precisión de posicionamiento.</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name="page41">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46F49EB-CB01-4B90-9731-EB0B99E85959}"/>
              </a:ext>
            </a:extLst>
          </p:cNvPr>
          <p:cNvSpPr txBox="1">
            <a:spLocks noGrp="1"/>
          </p:cNvSpPr>
          <p:nvPr>
            <p:ph type="title" idx="4294967295"/>
          </p:nvPr>
        </p:nvSpPr>
        <p:spPr/>
        <p:txBody>
          <a:bodyPr/>
          <a:lstStyle/>
          <a:p>
            <a:pPr lvl="0"/>
            <a:r>
              <a:rPr lang="es-CO"/>
              <a:t>Ruedas</a:t>
            </a:r>
          </a:p>
        </p:txBody>
      </p:sp>
      <p:sp>
        <p:nvSpPr>
          <p:cNvPr id="3" name="Marcador de texto 2">
            <a:extLst>
              <a:ext uri="{FF2B5EF4-FFF2-40B4-BE49-F238E27FC236}">
                <a16:creationId xmlns:a16="http://schemas.microsoft.com/office/drawing/2014/main" id="{BED021FE-0395-499C-87EC-B07D0DCA5F56}"/>
              </a:ext>
            </a:extLst>
          </p:cNvPr>
          <p:cNvSpPr txBox="1">
            <a:spLocks noGrp="1"/>
          </p:cNvSpPr>
          <p:nvPr>
            <p:ph type="body" idx="4294967295"/>
          </p:nvPr>
        </p:nvSpPr>
        <p:spPr/>
        <p:txBody>
          <a:bodyPr/>
          <a:lstStyle/>
          <a:p>
            <a:pPr lvl="0">
              <a:buSzPct val="45000"/>
              <a:buFont typeface="StarSymbol"/>
              <a:buChar char="●"/>
            </a:pPr>
            <a:r>
              <a:rPr lang="es-CO"/>
              <a:t>Existen varios diseños de ruedas para elegir cuando se quiere construir una plataforma móvil sobre ruedas, diferencial, sincronizada, triciclo y de coche.</a:t>
            </a:r>
          </a:p>
        </p:txBody>
      </p:sp>
      <p:pic>
        <p:nvPicPr>
          <p:cNvPr id="4" name="">
            <a:extLst>
              <a:ext uri="{FF2B5EF4-FFF2-40B4-BE49-F238E27FC236}">
                <a16:creationId xmlns:a16="http://schemas.microsoft.com/office/drawing/2014/main" id="{5CE45E63-56D7-4A0E-BD34-284314FF6449}"/>
              </a:ext>
            </a:extLst>
          </p:cNvPr>
          <p:cNvPicPr>
            <a:picLocks noChangeAspect="1"/>
          </p:cNvPicPr>
          <p:nvPr/>
        </p:nvPicPr>
        <p:blipFill>
          <a:blip r:embed="rId3">
            <a:lum/>
            <a:alphaModFix/>
          </a:blip>
          <a:srcRect/>
          <a:stretch>
            <a:fillRect/>
          </a:stretch>
        </p:blipFill>
        <p:spPr>
          <a:xfrm>
            <a:off x="3897720" y="4031999"/>
            <a:ext cx="2381039" cy="212364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2408FD-4E25-4EBA-8C11-084A964FA70C}"/>
              </a:ext>
            </a:extLst>
          </p:cNvPr>
          <p:cNvSpPr>
            <a:spLocks noGrp="1"/>
          </p:cNvSpPr>
          <p:nvPr>
            <p:ph type="ctrTitle"/>
          </p:nvPr>
        </p:nvSpPr>
        <p:spPr/>
        <p:txBody>
          <a:bodyPr/>
          <a:lstStyle/>
          <a:p>
            <a:endParaRPr lang="es-419"/>
          </a:p>
        </p:txBody>
      </p:sp>
      <p:sp>
        <p:nvSpPr>
          <p:cNvPr id="3" name="Subtítulo 2">
            <a:extLst>
              <a:ext uri="{FF2B5EF4-FFF2-40B4-BE49-F238E27FC236}">
                <a16:creationId xmlns:a16="http://schemas.microsoft.com/office/drawing/2014/main" id="{0CD8C49A-E7E3-4F50-A5CB-977EEC4F0AA3}"/>
              </a:ext>
            </a:extLst>
          </p:cNvPr>
          <p:cNvSpPr>
            <a:spLocks noGrp="1"/>
          </p:cNvSpPr>
          <p:nvPr>
            <p:ph type="subTitle" idx="1"/>
          </p:nvPr>
        </p:nvSpPr>
        <p:spPr/>
        <p:txBody>
          <a:bodyPr/>
          <a:lstStyle/>
          <a:p>
            <a:endParaRPr lang="es-419"/>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name="page42">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C5252A3-3A17-43B5-9D4F-B78E667D915B}"/>
              </a:ext>
            </a:extLst>
          </p:cNvPr>
          <p:cNvSpPr txBox="1">
            <a:spLocks noGrp="1"/>
          </p:cNvSpPr>
          <p:nvPr>
            <p:ph type="title" idx="4294967295"/>
          </p:nvPr>
        </p:nvSpPr>
        <p:spPr>
          <a:xfrm>
            <a:off x="503999" y="-5040"/>
            <a:ext cx="9071640" cy="1875240"/>
          </a:xfrm>
        </p:spPr>
        <p:txBody>
          <a:bodyPr/>
          <a:lstStyle/>
          <a:p>
            <a:pPr lvl="0"/>
            <a:r>
              <a:rPr lang="es-CO"/>
              <a:t>Ackerman o Tipo Coche</a:t>
            </a:r>
            <a:br>
              <a:rPr lang="es-CO"/>
            </a:br>
            <a:br>
              <a:rPr lang="es-CO"/>
            </a:br>
            <a:endParaRPr lang="es-CO"/>
          </a:p>
        </p:txBody>
      </p:sp>
      <p:sp>
        <p:nvSpPr>
          <p:cNvPr id="3" name="Marcador de texto 2">
            <a:extLst>
              <a:ext uri="{FF2B5EF4-FFF2-40B4-BE49-F238E27FC236}">
                <a16:creationId xmlns:a16="http://schemas.microsoft.com/office/drawing/2014/main" id="{C327E555-304A-4E2C-BD9F-457BD4C6A543}"/>
              </a:ext>
            </a:extLst>
          </p:cNvPr>
          <p:cNvSpPr txBox="1">
            <a:spLocks noGrp="1"/>
          </p:cNvSpPr>
          <p:nvPr>
            <p:ph type="body" idx="4294967295"/>
          </p:nvPr>
        </p:nvSpPr>
        <p:spPr/>
        <p:txBody>
          <a:bodyPr/>
          <a:lstStyle/>
          <a:p>
            <a:pPr lvl="0">
              <a:buSzPct val="45000"/>
              <a:buFont typeface="StarSymbol"/>
              <a:buChar char="●"/>
            </a:pPr>
            <a:r>
              <a:rPr lang="es-CO"/>
              <a:t>Es el utilizado en vehículos de cuatro ruedas convencionales. De hecho, los vehículos robóticos para exteriores resultan normalmente de la modificación de vehículos convencionales tales como automóviles o incluso vehículos más pesados.</a:t>
            </a:r>
          </a:p>
          <a:p>
            <a:pPr lvl="0">
              <a:buSzPct val="45000"/>
              <a:buFont typeface="StarSymbol"/>
              <a:buChar char="●"/>
            </a:pPr>
            <a:r>
              <a:rPr lang="es-CO"/>
              <a:t> </a:t>
            </a:r>
          </a:p>
          <a:p>
            <a:pPr lvl="0">
              <a:buSzPct val="45000"/>
              <a:buFont typeface="StarSymbol"/>
              <a:buChar char="●"/>
            </a:pPr>
            <a:endParaRPr lang="es-CO"/>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name="page43">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C4494E7-7FD8-4059-B869-BEA93A033969}"/>
              </a:ext>
            </a:extLst>
          </p:cNvPr>
          <p:cNvSpPr txBox="1">
            <a:spLocks noGrp="1"/>
          </p:cNvSpPr>
          <p:nvPr>
            <p:ph type="title" idx="4294967295"/>
          </p:nvPr>
        </p:nvSpPr>
        <p:spPr/>
        <p:txBody>
          <a:bodyPr/>
          <a:lstStyle/>
          <a:p>
            <a:pPr lvl="0"/>
            <a:r>
              <a:rPr lang="es-CO"/>
              <a:t>Akerman</a:t>
            </a:r>
          </a:p>
        </p:txBody>
      </p:sp>
      <p:sp>
        <p:nvSpPr>
          <p:cNvPr id="3" name="Marcador de texto 2">
            <a:extLst>
              <a:ext uri="{FF2B5EF4-FFF2-40B4-BE49-F238E27FC236}">
                <a16:creationId xmlns:a16="http://schemas.microsoft.com/office/drawing/2014/main" id="{35E8A139-C56A-4C0F-8632-6CD4361B20CD}"/>
              </a:ext>
            </a:extLst>
          </p:cNvPr>
          <p:cNvSpPr txBox="1">
            <a:spLocks noGrp="1"/>
          </p:cNvSpPr>
          <p:nvPr>
            <p:ph type="body" idx="4294967295"/>
          </p:nvPr>
        </p:nvSpPr>
        <p:spPr/>
        <p:txBody>
          <a:bodyPr/>
          <a:lstStyle/>
          <a:p>
            <a:pPr lvl="0">
              <a:buSzPct val="45000"/>
              <a:buFont typeface="StarSymbol"/>
              <a:buChar char="●"/>
            </a:pPr>
            <a:r>
              <a:rPr lang="es-CO"/>
              <a:t>El sistema se basa en dos ruedas traseras tractoras que se montan de forma paralela en el chasis principal del vehículo, mientras que las ruedas delanteras son del tipo direccionamiento, y se utilizan para seguir la trayectoria del robot</a:t>
            </a:r>
          </a:p>
        </p:txBody>
      </p:sp>
      <p:pic>
        <p:nvPicPr>
          <p:cNvPr id="4" name="">
            <a:extLst>
              <a:ext uri="{FF2B5EF4-FFF2-40B4-BE49-F238E27FC236}">
                <a16:creationId xmlns:a16="http://schemas.microsoft.com/office/drawing/2014/main" id="{F0A20B54-E44B-4A54-82EB-8E69E59CAFBD}"/>
              </a:ext>
            </a:extLst>
          </p:cNvPr>
          <p:cNvPicPr>
            <a:picLocks noChangeAspect="1"/>
          </p:cNvPicPr>
          <p:nvPr/>
        </p:nvPicPr>
        <p:blipFill>
          <a:blip r:embed="rId3">
            <a:lum/>
            <a:alphaModFix/>
          </a:blip>
          <a:srcRect/>
          <a:stretch>
            <a:fillRect/>
          </a:stretch>
        </p:blipFill>
        <p:spPr>
          <a:xfrm>
            <a:off x="5029200" y="4176000"/>
            <a:ext cx="3466799" cy="285732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name="page44">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85E31F-E36B-4143-BE5C-C4F6597C2D6B}"/>
              </a:ext>
            </a:extLst>
          </p:cNvPr>
          <p:cNvSpPr txBox="1">
            <a:spLocks noGrp="1"/>
          </p:cNvSpPr>
          <p:nvPr>
            <p:ph type="title" idx="4294967295"/>
          </p:nvPr>
        </p:nvSpPr>
        <p:spPr/>
        <p:txBody>
          <a:bodyPr/>
          <a:lstStyle/>
          <a:p>
            <a:pPr lvl="0"/>
            <a:r>
              <a:rPr lang="es-CO"/>
              <a:t>Akerman</a:t>
            </a:r>
          </a:p>
        </p:txBody>
      </p:sp>
      <p:sp>
        <p:nvSpPr>
          <p:cNvPr id="3" name="Marcador de texto 2">
            <a:extLst>
              <a:ext uri="{FF2B5EF4-FFF2-40B4-BE49-F238E27FC236}">
                <a16:creationId xmlns:a16="http://schemas.microsoft.com/office/drawing/2014/main" id="{F7E9BC11-116B-4F16-8FB9-0192ADA52C9F}"/>
              </a:ext>
            </a:extLst>
          </p:cNvPr>
          <p:cNvSpPr txBox="1">
            <a:spLocks noGrp="1"/>
          </p:cNvSpPr>
          <p:nvPr>
            <p:ph type="body" idx="4294967295"/>
          </p:nvPr>
        </p:nvSpPr>
        <p:spPr/>
        <p:txBody>
          <a:bodyPr/>
          <a:lstStyle/>
          <a:p>
            <a:pPr lvl="0">
              <a:buSzPct val="45000"/>
              <a:buFont typeface="StarSymbol"/>
              <a:buChar char="●"/>
            </a:pPr>
            <a:r>
              <a:rPr lang="es-CO"/>
              <a:t>Debido a la similitud con los vehículos convencionales, este sistema también recibe el nombre de tipo coche o modelo Ackerman. La rueda delantera interior gira un ángulo ligeramente superior a la rueda exterior, de forma tal que los ejes de prolongación de las ruedas delanteras (directrices) y se cortan en el CIR (centro instantáneo de rotación), que se sitúa en un mismo punto que en el eje de prolongación del eje de las ruedas traseras (motrices). Esto elimina el deslizamiento que provoca los sobre virajes de la plataforma. El lugar de los puntos trazados sobre el suelo por los centros de los neumáticos, son circunferencias concéntricas con centro en el eje de rotación CIR. Si no se tienen en cuenta las fuerzas centrífugas, los vectores de velocidad instantánea son tangentes a estas curvas. Por lo que las velocidades de movimiento del móvil, deberán evitar que las ruedas no resbalen.</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name="page45">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2B7835C-0E18-442F-98D1-847A994276F9}"/>
              </a:ext>
            </a:extLst>
          </p:cNvPr>
          <p:cNvSpPr txBox="1">
            <a:spLocks noGrp="1"/>
          </p:cNvSpPr>
          <p:nvPr>
            <p:ph type="title" idx="4294967295"/>
          </p:nvPr>
        </p:nvSpPr>
        <p:spPr/>
        <p:txBody>
          <a:bodyPr/>
          <a:lstStyle/>
          <a:p>
            <a:endParaRPr lang="es-CO"/>
          </a:p>
        </p:txBody>
      </p:sp>
      <p:sp>
        <p:nvSpPr>
          <p:cNvPr id="3" name="Marcador de texto 2">
            <a:extLst>
              <a:ext uri="{FF2B5EF4-FFF2-40B4-BE49-F238E27FC236}">
                <a16:creationId xmlns:a16="http://schemas.microsoft.com/office/drawing/2014/main" id="{1FABD110-C906-4A40-963A-9B4DD2B58EAE}"/>
              </a:ext>
            </a:extLst>
          </p:cNvPr>
          <p:cNvSpPr txBox="1">
            <a:spLocks noGrp="1"/>
          </p:cNvSpPr>
          <p:nvPr>
            <p:ph type="body" idx="4294967295"/>
          </p:nvPr>
        </p:nvSpPr>
        <p:spPr/>
        <p:txBody>
          <a:bodyPr/>
          <a:lstStyle/>
          <a:p>
            <a:pPr lvl="0">
              <a:buSzPct val="45000"/>
              <a:buFont typeface="StarSymbol"/>
              <a:buChar char="●"/>
            </a:pPr>
            <a:r>
              <a:rPr lang="es-CO"/>
              <a:t>En los robots móviles con configuración Ackerman, se presentan dos ángulos de giro, uno en cada rueda. Esto genera mayores problemas a la hora de realizar el control, por lo que en muchas ocasiones lo que se hace es unificar los ángulos de direccionamiento en uno sólo, por lo que los radios de giro para los cuales el robot no muestra deslizamiento lateral son mayores que en otras configuraciones. En la figura se puede observar éste efecto sobre el centro instantáneo de rotación (CIR).</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name="page46">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CA5DBF4-B337-465F-BE78-411C82D5D816}"/>
              </a:ext>
            </a:extLst>
          </p:cNvPr>
          <p:cNvSpPr txBox="1">
            <a:spLocks noGrp="1"/>
          </p:cNvSpPr>
          <p:nvPr>
            <p:ph type="title" idx="4294967295"/>
          </p:nvPr>
        </p:nvSpPr>
        <p:spPr/>
        <p:txBody>
          <a:bodyPr/>
          <a:lstStyle/>
          <a:p>
            <a:endParaRPr lang="es-CO"/>
          </a:p>
        </p:txBody>
      </p:sp>
      <p:sp>
        <p:nvSpPr>
          <p:cNvPr id="3" name="Marcador de texto 2">
            <a:extLst>
              <a:ext uri="{FF2B5EF4-FFF2-40B4-BE49-F238E27FC236}">
                <a16:creationId xmlns:a16="http://schemas.microsoft.com/office/drawing/2014/main" id="{1FD61F64-6EA6-4D1F-9399-843FFDFAB5EA}"/>
              </a:ext>
            </a:extLst>
          </p:cNvPr>
          <p:cNvSpPr txBox="1">
            <a:spLocks noGrp="1"/>
          </p:cNvSpPr>
          <p:nvPr>
            <p:ph type="body" idx="4294967295"/>
          </p:nvPr>
        </p:nvSpPr>
        <p:spPr/>
        <p:txBody>
          <a:bodyPr/>
          <a:lstStyle/>
          <a:p>
            <a:endParaRPr lang="es-CO"/>
          </a:p>
        </p:txBody>
      </p:sp>
      <p:pic>
        <p:nvPicPr>
          <p:cNvPr id="4" name="">
            <a:extLst>
              <a:ext uri="{FF2B5EF4-FFF2-40B4-BE49-F238E27FC236}">
                <a16:creationId xmlns:a16="http://schemas.microsoft.com/office/drawing/2014/main" id="{537E3D6C-4ED0-42BB-9E8C-085DF2BE8B9F}"/>
              </a:ext>
            </a:extLst>
          </p:cNvPr>
          <p:cNvPicPr>
            <a:picLocks noChangeAspect="1"/>
          </p:cNvPicPr>
          <p:nvPr/>
        </p:nvPicPr>
        <p:blipFill>
          <a:blip r:embed="rId3">
            <a:lum/>
            <a:alphaModFix/>
          </a:blip>
          <a:srcRect/>
          <a:stretch>
            <a:fillRect/>
          </a:stretch>
        </p:blipFill>
        <p:spPr>
          <a:xfrm>
            <a:off x="2304000" y="1913760"/>
            <a:ext cx="4977720" cy="391392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name="page47">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5678825-4837-4D2A-8E4D-A1D0D7F4B9F0}"/>
              </a:ext>
            </a:extLst>
          </p:cNvPr>
          <p:cNvSpPr txBox="1">
            <a:spLocks noGrp="1"/>
          </p:cNvSpPr>
          <p:nvPr>
            <p:ph type="title" idx="4294967295"/>
          </p:nvPr>
        </p:nvSpPr>
        <p:spPr/>
        <p:txBody>
          <a:bodyPr/>
          <a:lstStyle/>
          <a:p>
            <a:pPr lvl="0"/>
            <a:r>
              <a:rPr lang="es-CO"/>
              <a:t>Triciclo clásico</a:t>
            </a:r>
          </a:p>
        </p:txBody>
      </p:sp>
      <p:sp>
        <p:nvSpPr>
          <p:cNvPr id="3" name="Marcador de texto 2">
            <a:extLst>
              <a:ext uri="{FF2B5EF4-FFF2-40B4-BE49-F238E27FC236}">
                <a16:creationId xmlns:a16="http://schemas.microsoft.com/office/drawing/2014/main" id="{F6087CAA-34B2-40D3-A45B-9925F75AF0E7}"/>
              </a:ext>
            </a:extLst>
          </p:cNvPr>
          <p:cNvSpPr txBox="1">
            <a:spLocks noGrp="1"/>
          </p:cNvSpPr>
          <p:nvPr>
            <p:ph type="body" idx="4294967295"/>
          </p:nvPr>
        </p:nvSpPr>
        <p:spPr/>
        <p:txBody>
          <a:bodyPr/>
          <a:lstStyle/>
          <a:p>
            <a:pPr lvl="0">
              <a:buSzPct val="45000"/>
              <a:buFont typeface="StarSymbol"/>
              <a:buChar char="●"/>
            </a:pPr>
            <a:r>
              <a:rPr lang="es-CO"/>
              <a:t>Este sistema de locomoción se basa en una rueda delantera que sirve tanto para la tracción como para el direccionamiento. El eje trasero, con dos ruedas laterales, es pasivo y sus ruedas se mueven libremente.</a:t>
            </a:r>
          </a:p>
        </p:txBody>
      </p:sp>
      <p:pic>
        <p:nvPicPr>
          <p:cNvPr id="4" name="">
            <a:extLst>
              <a:ext uri="{FF2B5EF4-FFF2-40B4-BE49-F238E27FC236}">
                <a16:creationId xmlns:a16="http://schemas.microsoft.com/office/drawing/2014/main" id="{1C891646-74CF-434B-AF72-80F96DB653F8}"/>
              </a:ext>
            </a:extLst>
          </p:cNvPr>
          <p:cNvPicPr>
            <a:picLocks noChangeAspect="1"/>
          </p:cNvPicPr>
          <p:nvPr/>
        </p:nvPicPr>
        <p:blipFill>
          <a:blip r:embed="rId3">
            <a:lum/>
            <a:alphaModFix/>
          </a:blip>
          <a:srcRect/>
          <a:stretch>
            <a:fillRect/>
          </a:stretch>
        </p:blipFill>
        <p:spPr>
          <a:xfrm>
            <a:off x="2951999" y="4176000"/>
            <a:ext cx="3096000" cy="309600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name="page48">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A22920B-63CD-4D2E-BC6B-5E6291C0368F}"/>
              </a:ext>
            </a:extLst>
          </p:cNvPr>
          <p:cNvSpPr txBox="1">
            <a:spLocks noGrp="1"/>
          </p:cNvSpPr>
          <p:nvPr>
            <p:ph type="title" idx="4294967295"/>
          </p:nvPr>
        </p:nvSpPr>
        <p:spPr/>
        <p:txBody>
          <a:bodyPr/>
          <a:lstStyle/>
          <a:p>
            <a:pPr lvl="0"/>
            <a:r>
              <a:rPr lang="es-CO"/>
              <a:t>triciclo</a:t>
            </a:r>
          </a:p>
        </p:txBody>
      </p:sp>
      <p:sp>
        <p:nvSpPr>
          <p:cNvPr id="3" name="Marcador de texto 2">
            <a:extLst>
              <a:ext uri="{FF2B5EF4-FFF2-40B4-BE49-F238E27FC236}">
                <a16:creationId xmlns:a16="http://schemas.microsoft.com/office/drawing/2014/main" id="{6FA5EF55-FACD-4076-8439-14E859FB3F47}"/>
              </a:ext>
            </a:extLst>
          </p:cNvPr>
          <p:cNvSpPr txBox="1">
            <a:spLocks noGrp="1"/>
          </p:cNvSpPr>
          <p:nvPr>
            <p:ph type="body" idx="4294967295"/>
          </p:nvPr>
        </p:nvSpPr>
        <p:spPr/>
        <p:txBody>
          <a:bodyPr/>
          <a:lstStyle/>
          <a:p>
            <a:pPr lvl="0">
              <a:buSzPct val="45000"/>
              <a:buFont typeface="StarSymbol"/>
              <a:buChar char="●"/>
            </a:pPr>
            <a:r>
              <a:rPr lang="es-CO"/>
              <a:t>La maniobrabilidad es mayor que en la configuración Ackerman motivado por la existencia de una sola rueda de direccionamiento, pero a su vez esto causa que se puedan presentar problemas de estabilidad en terrenos difíciles.</a:t>
            </a:r>
          </a:p>
        </p:txBody>
      </p:sp>
      <p:pic>
        <p:nvPicPr>
          <p:cNvPr id="4" name="">
            <a:extLst>
              <a:ext uri="{FF2B5EF4-FFF2-40B4-BE49-F238E27FC236}">
                <a16:creationId xmlns:a16="http://schemas.microsoft.com/office/drawing/2014/main" id="{7089A02A-48A6-4257-A538-DFDFE7869BBF}"/>
              </a:ext>
            </a:extLst>
          </p:cNvPr>
          <p:cNvPicPr>
            <a:picLocks noChangeAspect="1"/>
          </p:cNvPicPr>
          <p:nvPr/>
        </p:nvPicPr>
        <p:blipFill>
          <a:blip r:embed="rId3">
            <a:lum/>
            <a:alphaModFix/>
          </a:blip>
          <a:srcRect/>
          <a:stretch>
            <a:fillRect/>
          </a:stretch>
        </p:blipFill>
        <p:spPr>
          <a:xfrm>
            <a:off x="3109679" y="4536000"/>
            <a:ext cx="3514320" cy="276192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name="page49">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28942E0-5053-475C-BA31-400E9E3880C2}"/>
              </a:ext>
            </a:extLst>
          </p:cNvPr>
          <p:cNvSpPr txBox="1">
            <a:spLocks noGrp="1"/>
          </p:cNvSpPr>
          <p:nvPr>
            <p:ph type="title" idx="4294967295"/>
          </p:nvPr>
        </p:nvSpPr>
        <p:spPr/>
        <p:txBody>
          <a:bodyPr/>
          <a:lstStyle/>
          <a:p>
            <a:pPr lvl="0"/>
            <a:r>
              <a:rPr lang="es-CO"/>
              <a:t>desventajas</a:t>
            </a:r>
          </a:p>
        </p:txBody>
      </p:sp>
      <p:sp>
        <p:nvSpPr>
          <p:cNvPr id="3" name="Marcador de texto 2">
            <a:extLst>
              <a:ext uri="{FF2B5EF4-FFF2-40B4-BE49-F238E27FC236}">
                <a16:creationId xmlns:a16="http://schemas.microsoft.com/office/drawing/2014/main" id="{885A5E0D-F1F4-4E1E-8AD9-3AEFD6389304}"/>
              </a:ext>
            </a:extLst>
          </p:cNvPr>
          <p:cNvSpPr txBox="1">
            <a:spLocks noGrp="1"/>
          </p:cNvSpPr>
          <p:nvPr>
            <p:ph type="body" idx="4294967295"/>
          </p:nvPr>
        </p:nvSpPr>
        <p:spPr/>
        <p:txBody>
          <a:bodyPr/>
          <a:lstStyle/>
          <a:p>
            <a:pPr lvl="0">
              <a:buSzPct val="45000"/>
              <a:buFont typeface="StarSymbol"/>
              <a:buChar char="●"/>
            </a:pPr>
            <a:r>
              <a:rPr lang="es-CO"/>
              <a:t>El centro de gravedad tiende a desplazarse cuando el vehículo se desplaza por una pendiente, provocando una pérdida de tracción, o incluso el volcado, por lo que es preferible situar el Centro de gravedad cerca del suelo.</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name="page50">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6341548-244E-4652-9E15-EF0B68EDD47A}"/>
              </a:ext>
            </a:extLst>
          </p:cNvPr>
          <p:cNvSpPr txBox="1">
            <a:spLocks noGrp="1"/>
          </p:cNvSpPr>
          <p:nvPr>
            <p:ph type="title" idx="4294967295"/>
          </p:nvPr>
        </p:nvSpPr>
        <p:spPr/>
        <p:txBody>
          <a:bodyPr/>
          <a:lstStyle/>
          <a:p>
            <a:pPr lvl="0"/>
            <a:r>
              <a:rPr lang="es-CO"/>
              <a:t>Skid Steer</a:t>
            </a:r>
          </a:p>
        </p:txBody>
      </p:sp>
      <p:sp>
        <p:nvSpPr>
          <p:cNvPr id="3" name="Marcador de texto 2">
            <a:extLst>
              <a:ext uri="{FF2B5EF4-FFF2-40B4-BE49-F238E27FC236}">
                <a16:creationId xmlns:a16="http://schemas.microsoft.com/office/drawing/2014/main" id="{B37ADCF2-9019-466B-82DF-5B1682EE480B}"/>
              </a:ext>
            </a:extLst>
          </p:cNvPr>
          <p:cNvSpPr txBox="1">
            <a:spLocks noGrp="1"/>
          </p:cNvSpPr>
          <p:nvPr>
            <p:ph type="body" idx="4294967295"/>
          </p:nvPr>
        </p:nvSpPr>
        <p:spPr/>
        <p:txBody>
          <a:bodyPr/>
          <a:lstStyle/>
          <a:p>
            <a:pPr lvl="0">
              <a:buSzPct val="45000"/>
              <a:buFont typeface="StarSymbol"/>
              <a:buChar char="●"/>
            </a:pPr>
            <a:r>
              <a:rPr lang="es-CO"/>
              <a:t>Se disponen varias ruedas en cada lado del vehículo que actúan de forma simultánea. El movimiento es el resultado de combinar las velocidades de las ruedas de la izquierda con las de la derecha .</a:t>
            </a:r>
          </a:p>
        </p:txBody>
      </p:sp>
      <p:pic>
        <p:nvPicPr>
          <p:cNvPr id="4" name="">
            <a:extLst>
              <a:ext uri="{FF2B5EF4-FFF2-40B4-BE49-F238E27FC236}">
                <a16:creationId xmlns:a16="http://schemas.microsoft.com/office/drawing/2014/main" id="{EEC44CB5-E264-40C5-A297-B84F6FBD38D3}"/>
              </a:ext>
            </a:extLst>
          </p:cNvPr>
          <p:cNvPicPr>
            <a:picLocks noChangeAspect="1"/>
          </p:cNvPicPr>
          <p:nvPr/>
        </p:nvPicPr>
        <p:blipFill>
          <a:blip r:embed="rId3">
            <a:lum/>
            <a:alphaModFix/>
          </a:blip>
          <a:srcRect/>
          <a:stretch>
            <a:fillRect/>
          </a:stretch>
        </p:blipFill>
        <p:spPr>
          <a:xfrm>
            <a:off x="3226320" y="4295880"/>
            <a:ext cx="3723840" cy="2400119"/>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name="page51">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A15AEB2-CDCE-4EE2-8A03-BE93E2FCB967}"/>
              </a:ext>
            </a:extLst>
          </p:cNvPr>
          <p:cNvSpPr txBox="1">
            <a:spLocks noGrp="1"/>
          </p:cNvSpPr>
          <p:nvPr>
            <p:ph type="title" idx="4294967295"/>
          </p:nvPr>
        </p:nvSpPr>
        <p:spPr/>
        <p:txBody>
          <a:bodyPr/>
          <a:lstStyle/>
          <a:p>
            <a:pPr lvl="0"/>
            <a:r>
              <a:rPr lang="es-CO"/>
              <a:t>Skid steer</a:t>
            </a:r>
          </a:p>
        </p:txBody>
      </p:sp>
      <p:sp>
        <p:nvSpPr>
          <p:cNvPr id="3" name="Marcador de texto 2">
            <a:extLst>
              <a:ext uri="{FF2B5EF4-FFF2-40B4-BE49-F238E27FC236}">
                <a16:creationId xmlns:a16="http://schemas.microsoft.com/office/drawing/2014/main" id="{E2B7E9A7-41F2-4A94-AD12-88CB0DE2E3E3}"/>
              </a:ext>
            </a:extLst>
          </p:cNvPr>
          <p:cNvSpPr txBox="1">
            <a:spLocks noGrp="1"/>
          </p:cNvSpPr>
          <p:nvPr>
            <p:ph type="body" idx="4294967295"/>
          </p:nvPr>
        </p:nvSpPr>
        <p:spPr/>
        <p:txBody>
          <a:bodyPr/>
          <a:lstStyle/>
          <a:p>
            <a:pPr lvl="0">
              <a:buSzPct val="45000"/>
              <a:buFont typeface="StarSymbol"/>
              <a:buChar char="●"/>
            </a:pPr>
            <a:r>
              <a:rPr lang="es-CO"/>
              <a:t>Estos robots se han usado para la inspección y obtención de mapas de tuberías enterradas empleando para ello sistemas de radar ("Groud Penetraining Radar"). Se han utilizado en aplicaciones mineras y en misiones de exploración espaciales no tripuladas.</a:t>
            </a:r>
          </a:p>
        </p:txBody>
      </p:sp>
      <p:pic>
        <p:nvPicPr>
          <p:cNvPr id="4" name="">
            <a:extLst>
              <a:ext uri="{FF2B5EF4-FFF2-40B4-BE49-F238E27FC236}">
                <a16:creationId xmlns:a16="http://schemas.microsoft.com/office/drawing/2014/main" id="{8B8207D2-641B-4C22-ACB0-59AC3320275B}"/>
              </a:ext>
            </a:extLst>
          </p:cNvPr>
          <p:cNvPicPr>
            <a:picLocks noChangeAspect="1"/>
          </p:cNvPicPr>
          <p:nvPr/>
        </p:nvPicPr>
        <p:blipFill>
          <a:blip r:embed="rId3">
            <a:lum/>
            <a:alphaModFix/>
          </a:blip>
          <a:srcRect/>
          <a:stretch>
            <a:fillRect/>
          </a:stretch>
        </p:blipFill>
        <p:spPr>
          <a:xfrm>
            <a:off x="2880000" y="4549319"/>
            <a:ext cx="3600000" cy="27000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page7">
    <p:spTree>
      <p:nvGrpSpPr>
        <p:cNvPr id="1" name=""/>
        <p:cNvGrpSpPr/>
        <p:nvPr/>
      </p:nvGrpSpPr>
      <p:grpSpPr>
        <a:xfrm>
          <a:off x="0" y="0"/>
          <a:ext cx="0" cy="0"/>
          <a:chOff x="0" y="0"/>
          <a:chExt cx="0" cy="0"/>
        </a:xfrm>
      </p:grpSpPr>
      <p:pic>
        <p:nvPicPr>
          <p:cNvPr id="2" name="Imagen 3">
            <a:extLst>
              <a:ext uri="{FF2B5EF4-FFF2-40B4-BE49-F238E27FC236}">
                <a16:creationId xmlns:a16="http://schemas.microsoft.com/office/drawing/2014/main" id="{535B216F-4453-4640-9858-2025DE3ED1DF}"/>
              </a:ext>
            </a:extLst>
          </p:cNvPr>
          <p:cNvPicPr>
            <a:picLocks noChangeAspect="1"/>
          </p:cNvPicPr>
          <p:nvPr/>
        </p:nvPicPr>
        <p:blipFill>
          <a:blip r:embed="rId3">
            <a:lum/>
            <a:alphaModFix/>
          </a:blip>
          <a:srcRect/>
          <a:stretch>
            <a:fillRect/>
          </a:stretch>
        </p:blipFill>
        <p:spPr>
          <a:xfrm>
            <a:off x="1512000" y="1296000"/>
            <a:ext cx="7272360" cy="5005440"/>
          </a:xfrm>
          <a:prstGeom prst="rect">
            <a:avLst/>
          </a:prstGeom>
          <a:noFill/>
          <a:ln>
            <a:noFill/>
          </a:ln>
        </p:spPr>
      </p:pic>
      <p:sp>
        <p:nvSpPr>
          <p:cNvPr id="3" name="Título 2">
            <a:extLst>
              <a:ext uri="{FF2B5EF4-FFF2-40B4-BE49-F238E27FC236}">
                <a16:creationId xmlns:a16="http://schemas.microsoft.com/office/drawing/2014/main" id="{0AE1B078-FC77-48A4-BD0B-E19034520104}"/>
              </a:ext>
            </a:extLst>
          </p:cNvPr>
          <p:cNvSpPr txBox="1">
            <a:spLocks noGrp="1"/>
          </p:cNvSpPr>
          <p:nvPr>
            <p:ph type="title" idx="4294967295"/>
          </p:nvPr>
        </p:nvSpPr>
        <p:spPr>
          <a:xfrm>
            <a:off x="79920" y="85680"/>
            <a:ext cx="10360080" cy="1138320"/>
          </a:xfrm>
        </p:spPr>
        <p:txBody>
          <a:bodyPr wrap="square" lIns="90000" tIns="46800" rIns="90000" bIns="46800" anchorCtr="0">
            <a:noAutofit/>
          </a:bodyPr>
          <a:lstStyle/>
          <a:p>
            <a:pPr lvl="0"/>
            <a:r>
              <a:rPr lang="en-US">
                <a:latin typeface="Corbel" pitchFamily="34"/>
              </a:rPr>
              <a:t>GARTNER HYPE CURVE 2016</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name="page52">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D21FD0B-94FD-4914-8E3E-462C1F72C39D}"/>
              </a:ext>
            </a:extLst>
          </p:cNvPr>
          <p:cNvSpPr txBox="1">
            <a:spLocks noGrp="1"/>
          </p:cNvSpPr>
          <p:nvPr>
            <p:ph type="title" idx="4294967295"/>
          </p:nvPr>
        </p:nvSpPr>
        <p:spPr/>
        <p:txBody>
          <a:bodyPr/>
          <a:lstStyle/>
          <a:p>
            <a:pPr lvl="0"/>
            <a:r>
              <a:rPr lang="es-CO"/>
              <a:t>Pistas de deslizamiento</a:t>
            </a:r>
          </a:p>
        </p:txBody>
      </p:sp>
      <p:sp>
        <p:nvSpPr>
          <p:cNvPr id="3" name="Marcador de texto 2">
            <a:extLst>
              <a:ext uri="{FF2B5EF4-FFF2-40B4-BE49-F238E27FC236}">
                <a16:creationId xmlns:a16="http://schemas.microsoft.com/office/drawing/2014/main" id="{36ADE749-ED24-45E8-92A5-AA2D84AABE2F}"/>
              </a:ext>
            </a:extLst>
          </p:cNvPr>
          <p:cNvSpPr txBox="1">
            <a:spLocks noGrp="1"/>
          </p:cNvSpPr>
          <p:nvPr>
            <p:ph type="body" idx="4294967295"/>
          </p:nvPr>
        </p:nvSpPr>
        <p:spPr/>
        <p:txBody>
          <a:bodyPr/>
          <a:lstStyle/>
          <a:p>
            <a:pPr lvl="0">
              <a:buSzPct val="45000"/>
              <a:buFont typeface="StarSymbol"/>
              <a:buChar char="●"/>
            </a:pPr>
            <a:r>
              <a:rPr lang="es-CO"/>
              <a:t>Son vehículos tipo oruga en los que tanto la impulsión como el direccionamiento se consiguen mediante pistas de deslizamiento. Pueden considerarse funcionalmente análogas al skid steer. De forma más precisa, las pistas actúan de forma análoga a ruedas de gran diámetro.</a:t>
            </a:r>
          </a:p>
        </p:txBody>
      </p:sp>
      <p:pic>
        <p:nvPicPr>
          <p:cNvPr id="4" name="">
            <a:extLst>
              <a:ext uri="{FF2B5EF4-FFF2-40B4-BE49-F238E27FC236}">
                <a16:creationId xmlns:a16="http://schemas.microsoft.com/office/drawing/2014/main" id="{C3808F44-4F35-4962-A83F-E32DA507A4B0}"/>
              </a:ext>
            </a:extLst>
          </p:cNvPr>
          <p:cNvPicPr>
            <a:picLocks noChangeAspect="1"/>
          </p:cNvPicPr>
          <p:nvPr/>
        </p:nvPicPr>
        <p:blipFill>
          <a:blip r:embed="rId3">
            <a:lum/>
            <a:alphaModFix/>
          </a:blip>
          <a:srcRect/>
          <a:stretch>
            <a:fillRect/>
          </a:stretch>
        </p:blipFill>
        <p:spPr>
          <a:xfrm>
            <a:off x="3944520" y="4608000"/>
            <a:ext cx="4767479" cy="277596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name="page53">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54A5663-5D2E-4B75-87B0-3C96D30B7EA3}"/>
              </a:ext>
            </a:extLst>
          </p:cNvPr>
          <p:cNvSpPr txBox="1">
            <a:spLocks noGrp="1"/>
          </p:cNvSpPr>
          <p:nvPr>
            <p:ph type="title" idx="4294967295"/>
          </p:nvPr>
        </p:nvSpPr>
        <p:spPr/>
        <p:txBody>
          <a:bodyPr/>
          <a:lstStyle/>
          <a:p>
            <a:pPr lvl="0"/>
            <a:r>
              <a:rPr lang="es-CO"/>
              <a:t>Pistas de deslizamiento</a:t>
            </a:r>
          </a:p>
        </p:txBody>
      </p:sp>
      <p:sp>
        <p:nvSpPr>
          <p:cNvPr id="3" name="Marcador de texto 2">
            <a:extLst>
              <a:ext uri="{FF2B5EF4-FFF2-40B4-BE49-F238E27FC236}">
                <a16:creationId xmlns:a16="http://schemas.microsoft.com/office/drawing/2014/main" id="{DA9283B5-1865-46C9-BD37-83A8B963E356}"/>
              </a:ext>
            </a:extLst>
          </p:cNvPr>
          <p:cNvSpPr txBox="1">
            <a:spLocks noGrp="1"/>
          </p:cNvSpPr>
          <p:nvPr>
            <p:ph type="body" idx="4294967295"/>
          </p:nvPr>
        </p:nvSpPr>
        <p:spPr/>
        <p:txBody>
          <a:bodyPr/>
          <a:lstStyle/>
          <a:p>
            <a:pPr lvl="0">
              <a:buSzPct val="45000"/>
              <a:buFont typeface="StarSymbol"/>
              <a:buChar char="●"/>
            </a:pPr>
            <a:r>
              <a:rPr lang="es-CO"/>
              <a:t>La locomoción mediante pistas de deslizamiento es útil en navegación "campo a través" o en terrenos irregulares, en los cuales presenta un buen rendimiento. En este caso, la impulsión está menos limitada por el deslizamiento y la resistencia al desgaste es mayor.</a:t>
            </a:r>
          </a:p>
        </p:txBody>
      </p:sp>
      <p:pic>
        <p:nvPicPr>
          <p:cNvPr id="4" name="">
            <a:extLst>
              <a:ext uri="{FF2B5EF4-FFF2-40B4-BE49-F238E27FC236}">
                <a16:creationId xmlns:a16="http://schemas.microsoft.com/office/drawing/2014/main" id="{27CAF267-AE5E-495E-BD6C-D00E4D1C99CC}"/>
              </a:ext>
            </a:extLst>
          </p:cNvPr>
          <p:cNvPicPr>
            <a:picLocks noChangeAspect="1"/>
          </p:cNvPicPr>
          <p:nvPr/>
        </p:nvPicPr>
        <p:blipFill>
          <a:blip r:embed="rId3">
            <a:lum/>
            <a:alphaModFix/>
          </a:blip>
          <a:srcRect/>
          <a:stretch>
            <a:fillRect/>
          </a:stretch>
        </p:blipFill>
        <p:spPr>
          <a:xfrm>
            <a:off x="3331080" y="5040000"/>
            <a:ext cx="3580919" cy="1571399"/>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name="page54">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085BBBD-1ECF-48A2-BE5B-7F7B7BF6AF6A}"/>
              </a:ext>
            </a:extLst>
          </p:cNvPr>
          <p:cNvSpPr txBox="1">
            <a:spLocks noGrp="1"/>
          </p:cNvSpPr>
          <p:nvPr>
            <p:ph type="title" idx="4294967295"/>
          </p:nvPr>
        </p:nvSpPr>
        <p:spPr/>
        <p:txBody>
          <a:bodyPr/>
          <a:lstStyle/>
          <a:p>
            <a:pPr lvl="0"/>
            <a:r>
              <a:rPr lang="es-CO"/>
              <a:t>Síncronos</a:t>
            </a:r>
          </a:p>
        </p:txBody>
      </p:sp>
      <p:sp>
        <p:nvSpPr>
          <p:cNvPr id="3" name="Marcador de texto 2">
            <a:extLst>
              <a:ext uri="{FF2B5EF4-FFF2-40B4-BE49-F238E27FC236}">
                <a16:creationId xmlns:a16="http://schemas.microsoft.com/office/drawing/2014/main" id="{248C8951-7AFC-4A8E-BBD0-6DE8EE945899}"/>
              </a:ext>
            </a:extLst>
          </p:cNvPr>
          <p:cNvSpPr txBox="1">
            <a:spLocks noGrp="1"/>
          </p:cNvSpPr>
          <p:nvPr>
            <p:ph type="body" idx="4294967295"/>
          </p:nvPr>
        </p:nvSpPr>
        <p:spPr/>
        <p:txBody>
          <a:bodyPr/>
          <a:lstStyle/>
          <a:p>
            <a:pPr lvl="0">
              <a:buSzPct val="45000"/>
              <a:buFont typeface="StarSymbol"/>
              <a:buChar char="●"/>
            </a:pPr>
            <a:r>
              <a:rPr lang="es-CO"/>
              <a:t>Consiste en la actuación simultánea de todas las ruedas, que giran de forma síncrona. La transmisión se consigue mediante coronas de engranajes ("syncro drive") o con correas concéntricas. En una conducción sincrónica del robot, cada rueda es capaz de ser conducida y dirigida.</a:t>
            </a:r>
          </a:p>
          <a:p>
            <a:pPr lvl="0">
              <a:buSzPct val="45000"/>
              <a:buFont typeface="StarSymbol"/>
              <a:buChar char="●"/>
            </a:pPr>
            <a:endParaRPr lang="es-CO"/>
          </a:p>
        </p:txBody>
      </p:sp>
      <p:pic>
        <p:nvPicPr>
          <p:cNvPr id="4" name="">
            <a:extLst>
              <a:ext uri="{FF2B5EF4-FFF2-40B4-BE49-F238E27FC236}">
                <a16:creationId xmlns:a16="http://schemas.microsoft.com/office/drawing/2014/main" id="{BD15889D-2555-47B5-8BD4-192C1B64A047}"/>
              </a:ext>
            </a:extLst>
          </p:cNvPr>
          <p:cNvPicPr>
            <a:picLocks noChangeAspect="1"/>
          </p:cNvPicPr>
          <p:nvPr/>
        </p:nvPicPr>
        <p:blipFill>
          <a:blip r:embed="rId3">
            <a:lum/>
            <a:alphaModFix/>
          </a:blip>
          <a:srcRect/>
          <a:stretch>
            <a:fillRect/>
          </a:stretch>
        </p:blipFill>
        <p:spPr>
          <a:xfrm>
            <a:off x="4464000" y="4493160"/>
            <a:ext cx="1152000" cy="241884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name="page55">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39110B6-0B49-4F26-9271-29BEEB16F237}"/>
              </a:ext>
            </a:extLst>
          </p:cNvPr>
          <p:cNvSpPr txBox="1">
            <a:spLocks noGrp="1"/>
          </p:cNvSpPr>
          <p:nvPr>
            <p:ph type="title" idx="4294967295"/>
          </p:nvPr>
        </p:nvSpPr>
        <p:spPr/>
        <p:txBody>
          <a:bodyPr/>
          <a:lstStyle/>
          <a:p>
            <a:pPr lvl="0"/>
            <a:r>
              <a:rPr lang="es-CO"/>
              <a:t>Síncronos</a:t>
            </a:r>
          </a:p>
        </p:txBody>
      </p:sp>
      <p:sp>
        <p:nvSpPr>
          <p:cNvPr id="3" name="Marcador de texto 2">
            <a:extLst>
              <a:ext uri="{FF2B5EF4-FFF2-40B4-BE49-F238E27FC236}">
                <a16:creationId xmlns:a16="http://schemas.microsoft.com/office/drawing/2014/main" id="{19EA3415-65CF-4890-81E7-6CFD346068A6}"/>
              </a:ext>
            </a:extLst>
          </p:cNvPr>
          <p:cNvSpPr txBox="1">
            <a:spLocks noGrp="1"/>
          </p:cNvSpPr>
          <p:nvPr>
            <p:ph type="body" idx="4294967295"/>
          </p:nvPr>
        </p:nvSpPr>
        <p:spPr/>
        <p:txBody>
          <a:bodyPr/>
          <a:lstStyle/>
          <a:p>
            <a:pPr lvl="0">
              <a:buSzPct val="45000"/>
              <a:buFont typeface="StarSymbol"/>
              <a:buChar char="●"/>
            </a:pPr>
            <a:r>
              <a:rPr lang="es-CO"/>
              <a:t>Las configuraciones típicas son:</a:t>
            </a:r>
          </a:p>
          <a:p>
            <a:pPr lvl="1" hangingPunct="0">
              <a:spcBef>
                <a:spcPts val="1417"/>
              </a:spcBef>
              <a:buSzPct val="75000"/>
              <a:buFont typeface="StarSymbol"/>
              <a:buChar char="–"/>
            </a:pPr>
            <a:r>
              <a:rPr lang="es-CO" sz="3200">
                <a:highlight>
                  <a:scrgbClr r="0" g="0" b="0">
                    <a:alpha val="0"/>
                  </a:scrgbClr>
                </a:highlight>
                <a:latin typeface="Liberation Sans" pitchFamily="18"/>
              </a:rPr>
              <a:t>Tres ruedas directrices se montan acopladas en los vértices de un triángulo equilátero muchas veces debajo en una plataforma cilíndrica (figura 7).</a:t>
            </a:r>
          </a:p>
          <a:p>
            <a:pPr lvl="1" hangingPunct="0">
              <a:spcBef>
                <a:spcPts val="1417"/>
              </a:spcBef>
              <a:buSzPct val="75000"/>
              <a:buFont typeface="StarSymbol"/>
              <a:buChar char="–"/>
            </a:pPr>
            <a:r>
              <a:rPr lang="es-CO" sz="3200">
                <a:highlight>
                  <a:scrgbClr r="0" g="0" b="0">
                    <a:alpha val="0"/>
                  </a:scrgbClr>
                </a:highlight>
                <a:latin typeface="Liberation Sans" pitchFamily="18"/>
              </a:rPr>
              <a:t>Todas las ruedas propulsan y giran al unísono.</a:t>
            </a:r>
          </a:p>
          <a:p>
            <a:pPr lvl="0">
              <a:buSzPct val="45000"/>
              <a:buFont typeface="StarSymbol"/>
              <a:buChar char="●"/>
            </a:pPr>
            <a:endParaRPr lang="es-CO"/>
          </a:p>
        </p:txBody>
      </p:sp>
      <p:pic>
        <p:nvPicPr>
          <p:cNvPr id="4" name="">
            <a:extLst>
              <a:ext uri="{FF2B5EF4-FFF2-40B4-BE49-F238E27FC236}">
                <a16:creationId xmlns:a16="http://schemas.microsoft.com/office/drawing/2014/main" id="{68AF032B-932A-4741-A71A-16E06E3958DB}"/>
              </a:ext>
            </a:extLst>
          </p:cNvPr>
          <p:cNvPicPr>
            <a:picLocks noChangeAspect="1"/>
          </p:cNvPicPr>
          <p:nvPr/>
        </p:nvPicPr>
        <p:blipFill>
          <a:blip r:embed="rId3">
            <a:lum/>
            <a:alphaModFix/>
          </a:blip>
          <a:srcRect/>
          <a:stretch>
            <a:fillRect/>
          </a:stretch>
        </p:blipFill>
        <p:spPr>
          <a:xfrm>
            <a:off x="3956400" y="4608000"/>
            <a:ext cx="2523600" cy="216180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name="page56">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9C0653D-F098-470F-9540-1C4CE6B540A0}"/>
              </a:ext>
            </a:extLst>
          </p:cNvPr>
          <p:cNvSpPr txBox="1">
            <a:spLocks noGrp="1"/>
          </p:cNvSpPr>
          <p:nvPr>
            <p:ph type="title" idx="4294967295"/>
          </p:nvPr>
        </p:nvSpPr>
        <p:spPr/>
        <p:txBody>
          <a:bodyPr/>
          <a:lstStyle/>
          <a:p>
            <a:pPr lvl="0"/>
            <a:r>
              <a:rPr lang="es-CO"/>
              <a:t>Tracción omnidireccional</a:t>
            </a:r>
          </a:p>
        </p:txBody>
      </p:sp>
      <p:sp>
        <p:nvSpPr>
          <p:cNvPr id="3" name="Marcador de texto 2">
            <a:extLst>
              <a:ext uri="{FF2B5EF4-FFF2-40B4-BE49-F238E27FC236}">
                <a16:creationId xmlns:a16="http://schemas.microsoft.com/office/drawing/2014/main" id="{443F9476-2E07-4A40-B8D7-FD7BA8B9132F}"/>
              </a:ext>
            </a:extLst>
          </p:cNvPr>
          <p:cNvSpPr txBox="1">
            <a:spLocks noGrp="1"/>
          </p:cNvSpPr>
          <p:nvPr>
            <p:ph type="body" idx="4294967295"/>
          </p:nvPr>
        </p:nvSpPr>
        <p:spPr/>
        <p:txBody>
          <a:bodyPr/>
          <a:lstStyle/>
          <a:p>
            <a:pPr lvl="0">
              <a:buSzPct val="45000"/>
              <a:buFont typeface="StarSymbol"/>
              <a:buChar char="●"/>
            </a:pPr>
            <a:r>
              <a:rPr lang="es-CO"/>
              <a:t>Este sistema de tracción de basa en la utilización de tres ruedas directrices y motrices. Esta configuración tiene tres grados de libertad, por lo que puede realizar cualquier movimiento, y comportarse en cualquier posición en cualquier orientación. No presenta limitaciones cinemáticas.</a:t>
            </a:r>
          </a:p>
        </p:txBody>
      </p:sp>
      <p:pic>
        <p:nvPicPr>
          <p:cNvPr id="4" name="">
            <a:extLst>
              <a:ext uri="{FF2B5EF4-FFF2-40B4-BE49-F238E27FC236}">
                <a16:creationId xmlns:a16="http://schemas.microsoft.com/office/drawing/2014/main" id="{77D49C85-BBC0-4ECF-9E17-AF154E68DA53}"/>
              </a:ext>
            </a:extLst>
          </p:cNvPr>
          <p:cNvPicPr>
            <a:picLocks noChangeAspect="1"/>
          </p:cNvPicPr>
          <p:nvPr/>
        </p:nvPicPr>
        <p:blipFill>
          <a:blip r:embed="rId3">
            <a:lum/>
            <a:alphaModFix/>
          </a:blip>
          <a:srcRect/>
          <a:stretch>
            <a:fillRect/>
          </a:stretch>
        </p:blipFill>
        <p:spPr>
          <a:xfrm>
            <a:off x="3305880" y="4752000"/>
            <a:ext cx="2238120" cy="2523600"/>
          </a:xfrm>
          <a:prstGeom prst="rect">
            <a:avLst/>
          </a:prstGeom>
          <a:noFill/>
          <a:ln>
            <a:noFill/>
          </a:ln>
        </p:spPr>
      </p:pic>
      <p:pic>
        <p:nvPicPr>
          <p:cNvPr id="5" name="">
            <a:extLst>
              <a:ext uri="{FF2B5EF4-FFF2-40B4-BE49-F238E27FC236}">
                <a16:creationId xmlns:a16="http://schemas.microsoft.com/office/drawing/2014/main" id="{28CA20DF-DF02-4E51-AF74-D71EF893AB0E}"/>
              </a:ext>
            </a:extLst>
          </p:cNvPr>
          <p:cNvPicPr>
            <a:picLocks noChangeAspect="1"/>
          </p:cNvPicPr>
          <p:nvPr/>
        </p:nvPicPr>
        <p:blipFill>
          <a:blip r:embed="rId4">
            <a:lum/>
            <a:alphaModFix/>
          </a:blip>
          <a:srcRect/>
          <a:stretch>
            <a:fillRect/>
          </a:stretch>
        </p:blipFill>
        <p:spPr>
          <a:xfrm>
            <a:off x="6411960" y="4865760"/>
            <a:ext cx="2647439" cy="219024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name="page57">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5F4E9D2-2920-4845-AD1F-EBA50CA61E12}"/>
              </a:ext>
            </a:extLst>
          </p:cNvPr>
          <p:cNvSpPr txBox="1">
            <a:spLocks noGrp="1"/>
          </p:cNvSpPr>
          <p:nvPr>
            <p:ph type="title" idx="4294967295"/>
          </p:nvPr>
        </p:nvSpPr>
        <p:spPr/>
        <p:txBody>
          <a:bodyPr/>
          <a:lstStyle/>
          <a:p>
            <a:pPr lvl="0"/>
            <a:r>
              <a:rPr lang="es-CO"/>
              <a:t>Tracción diferencial</a:t>
            </a:r>
          </a:p>
        </p:txBody>
      </p:sp>
      <p:sp>
        <p:nvSpPr>
          <p:cNvPr id="3" name="Marcador de texto 2">
            <a:extLst>
              <a:ext uri="{FF2B5EF4-FFF2-40B4-BE49-F238E27FC236}">
                <a16:creationId xmlns:a16="http://schemas.microsoft.com/office/drawing/2014/main" id="{4B7C4482-FB58-496D-9D33-4B5191F37AE2}"/>
              </a:ext>
            </a:extLst>
          </p:cNvPr>
          <p:cNvSpPr txBox="1">
            <a:spLocks noGrp="1"/>
          </p:cNvSpPr>
          <p:nvPr>
            <p:ph type="body" idx="4294967295"/>
          </p:nvPr>
        </p:nvSpPr>
        <p:spPr/>
        <p:txBody>
          <a:bodyPr/>
          <a:lstStyle/>
          <a:p>
            <a:pPr lvl="0">
              <a:buSzPct val="45000"/>
              <a:buFont typeface="StarSymbol"/>
              <a:buChar char="●"/>
            </a:pPr>
            <a:r>
              <a:rPr lang="es-CO"/>
              <a:t>Este tipo de direccionamiento viene dado por la diferencia de velocidades de las ruedas laterales. La tracción se consigue también con estas mismas ruedas. Dos ruedas montadas en un único eje son independientemente propulsadas y controladas, proporcionando ambas tracción y direccionamiento.</a:t>
            </a:r>
          </a:p>
        </p:txBody>
      </p:sp>
      <p:pic>
        <p:nvPicPr>
          <p:cNvPr id="4" name="">
            <a:extLst>
              <a:ext uri="{FF2B5EF4-FFF2-40B4-BE49-F238E27FC236}">
                <a16:creationId xmlns:a16="http://schemas.microsoft.com/office/drawing/2014/main" id="{D7547F8E-3875-496A-B9FF-59438CFC3165}"/>
              </a:ext>
            </a:extLst>
          </p:cNvPr>
          <p:cNvPicPr>
            <a:picLocks noChangeAspect="1"/>
          </p:cNvPicPr>
          <p:nvPr/>
        </p:nvPicPr>
        <p:blipFill>
          <a:blip r:embed="rId3">
            <a:lum/>
            <a:alphaModFix/>
          </a:blip>
          <a:srcRect/>
          <a:stretch>
            <a:fillRect/>
          </a:stretch>
        </p:blipFill>
        <p:spPr>
          <a:xfrm>
            <a:off x="3240000" y="4824000"/>
            <a:ext cx="3456359" cy="231768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name="page58">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94A8F39-68EC-436D-BA88-6E8CA6E4124A}"/>
              </a:ext>
            </a:extLst>
          </p:cNvPr>
          <p:cNvSpPr txBox="1">
            <a:spLocks noGrp="1"/>
          </p:cNvSpPr>
          <p:nvPr>
            <p:ph type="title" idx="4294967295"/>
          </p:nvPr>
        </p:nvSpPr>
        <p:spPr/>
        <p:txBody>
          <a:bodyPr/>
          <a:lstStyle/>
          <a:p>
            <a:pPr lvl="0"/>
            <a:r>
              <a:rPr lang="es-CO"/>
              <a:t>Tracción diferencial</a:t>
            </a:r>
            <a:br>
              <a:rPr lang="es-CO"/>
            </a:br>
            <a:r>
              <a:rPr lang="es-CO"/>
              <a:t>movimiento</a:t>
            </a:r>
          </a:p>
        </p:txBody>
      </p:sp>
      <p:sp>
        <p:nvSpPr>
          <p:cNvPr id="3" name="Marcador de texto 2">
            <a:extLst>
              <a:ext uri="{FF2B5EF4-FFF2-40B4-BE49-F238E27FC236}">
                <a16:creationId xmlns:a16="http://schemas.microsoft.com/office/drawing/2014/main" id="{C4B115C5-E764-488E-B408-66B8E9ED8F45}"/>
              </a:ext>
            </a:extLst>
          </p:cNvPr>
          <p:cNvSpPr txBox="1">
            <a:spLocks noGrp="1"/>
          </p:cNvSpPr>
          <p:nvPr>
            <p:ph type="body" idx="4294967295"/>
          </p:nvPr>
        </p:nvSpPr>
        <p:spPr/>
        <p:txBody>
          <a:bodyPr/>
          <a:lstStyle/>
          <a:p>
            <a:pPr lvl="0">
              <a:buSzPct val="45000"/>
              <a:buFont typeface="StarSymbol"/>
              <a:buChar char="●"/>
            </a:pPr>
            <a:r>
              <a:rPr lang="es-CO"/>
              <a:t>La combinación del movimiento de las dos ruedas provoca el movimiento alrededor del CIR. Este sistema es muy útil si consideramos la habilidad del movimiento del móvil, presentando la posibilidad de cambiar su orientación sin movimientos de traslación. Las variables de control de este sistema son las velocidades angulares de las ruedas izquierda y derecha.</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name="page59">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52985FF-4476-491F-AD22-10AB67B8C7DF}"/>
              </a:ext>
            </a:extLst>
          </p:cNvPr>
          <p:cNvSpPr txBox="1">
            <a:spLocks noGrp="1"/>
          </p:cNvSpPr>
          <p:nvPr>
            <p:ph type="title" idx="4294967295"/>
          </p:nvPr>
        </p:nvSpPr>
        <p:spPr/>
        <p:txBody>
          <a:bodyPr/>
          <a:lstStyle/>
          <a:p>
            <a:pPr lvl="0"/>
            <a:r>
              <a:rPr lang="es-CO"/>
              <a:t>Tracción diferencial</a:t>
            </a:r>
          </a:p>
        </p:txBody>
      </p:sp>
      <p:sp>
        <p:nvSpPr>
          <p:cNvPr id="3" name="Marcador de texto 2">
            <a:extLst>
              <a:ext uri="{FF2B5EF4-FFF2-40B4-BE49-F238E27FC236}">
                <a16:creationId xmlns:a16="http://schemas.microsoft.com/office/drawing/2014/main" id="{42093F6D-FEA3-4E91-A7B7-15391A744B2D}"/>
              </a:ext>
            </a:extLst>
          </p:cNvPr>
          <p:cNvSpPr txBox="1">
            <a:spLocks noGrp="1"/>
          </p:cNvSpPr>
          <p:nvPr>
            <p:ph type="body" idx="4294967295"/>
          </p:nvPr>
        </p:nvSpPr>
        <p:spPr/>
        <p:txBody>
          <a:bodyPr/>
          <a:lstStyle/>
          <a:p>
            <a:pPr lvl="0">
              <a:buSzPct val="45000"/>
              <a:buFont typeface="StarSymbol"/>
              <a:buChar char="●"/>
            </a:pPr>
            <a:r>
              <a:rPr lang="es-CO"/>
              <a:t>Los diferentes modelos cinemáticos existentes proporcionan trayectorias perfectamente definidas, y con ello obtenemos el posicionamiento deseado.</a:t>
            </a:r>
          </a:p>
        </p:txBody>
      </p:sp>
      <p:pic>
        <p:nvPicPr>
          <p:cNvPr id="4" name="">
            <a:extLst>
              <a:ext uri="{FF2B5EF4-FFF2-40B4-BE49-F238E27FC236}">
                <a16:creationId xmlns:a16="http://schemas.microsoft.com/office/drawing/2014/main" id="{EAE191B4-090B-45F2-BBA3-2AF07369954C}"/>
              </a:ext>
            </a:extLst>
          </p:cNvPr>
          <p:cNvPicPr>
            <a:picLocks noChangeAspect="1"/>
          </p:cNvPicPr>
          <p:nvPr/>
        </p:nvPicPr>
        <p:blipFill>
          <a:blip r:embed="rId3">
            <a:lum/>
            <a:alphaModFix/>
          </a:blip>
          <a:srcRect/>
          <a:stretch>
            <a:fillRect/>
          </a:stretch>
        </p:blipFill>
        <p:spPr>
          <a:xfrm>
            <a:off x="2250360" y="3744000"/>
            <a:ext cx="4805640" cy="3249360"/>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name="page60">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3C90888-B9DA-422A-8B29-F3148BF44FF7}"/>
              </a:ext>
            </a:extLst>
          </p:cNvPr>
          <p:cNvSpPr txBox="1">
            <a:spLocks noGrp="1"/>
          </p:cNvSpPr>
          <p:nvPr>
            <p:ph type="title" idx="4294967295"/>
          </p:nvPr>
        </p:nvSpPr>
        <p:spPr/>
        <p:txBody>
          <a:bodyPr/>
          <a:lstStyle/>
          <a:p>
            <a:pPr lvl="0"/>
            <a:r>
              <a:rPr lang="es-CO"/>
              <a:t>Diseño sencillo</a:t>
            </a:r>
          </a:p>
        </p:txBody>
      </p:sp>
      <p:sp>
        <p:nvSpPr>
          <p:cNvPr id="3" name="Marcador de texto 2">
            <a:extLst>
              <a:ext uri="{FF2B5EF4-FFF2-40B4-BE49-F238E27FC236}">
                <a16:creationId xmlns:a16="http://schemas.microsoft.com/office/drawing/2014/main" id="{AC1B4F8F-9470-477F-B15C-A46A2831EE55}"/>
              </a:ext>
            </a:extLst>
          </p:cNvPr>
          <p:cNvSpPr txBox="1">
            <a:spLocks noGrp="1"/>
          </p:cNvSpPr>
          <p:nvPr>
            <p:ph type="body" idx="4294967295"/>
          </p:nvPr>
        </p:nvSpPr>
        <p:spPr/>
        <p:txBody>
          <a:bodyPr/>
          <a:lstStyle/>
          <a:p>
            <a:pPr lvl="0">
              <a:buSzPct val="45000"/>
              <a:buFont typeface="StarSymbol"/>
              <a:buChar char="●"/>
            </a:pPr>
            <a:r>
              <a:rPr lang="es-CO"/>
              <a:t>Tanto desde el punto de vista de la programación como de la construcción, el diseño diferencial es uno de los menos complicados sistemas de locomoción. El robot puede ir recto, girar sobre sí mismo y trazar curvas. Un problema importante es cómo resolver el equilibrio del robot, hay que buscarle un apoyo adicional a las dos ruedas ya existentes, esto se consigue mediante una o dos ruedas de apoyo añadidas en un diseño triangular o romboidal. El diseño triangular puede no ser suficiente dependiendo de la distribución de pesos del robot, y el romboidal puede provocar inadaptación al terreno si éste es irregular lo que puede exigir alguna clase de suspensión.</a:t>
            </a:r>
          </a:p>
          <a:p>
            <a:pPr lvl="0">
              <a:buSzPct val="45000"/>
              <a:buFont typeface="StarSymbol"/>
              <a:buChar char="●"/>
            </a:pPr>
            <a:endParaRPr lang="es-CO"/>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name="page61">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9A35101-C254-4FCF-8928-A93F605B7D09}"/>
              </a:ext>
            </a:extLst>
          </p:cNvPr>
          <p:cNvSpPr txBox="1">
            <a:spLocks noGrp="1"/>
          </p:cNvSpPr>
          <p:nvPr>
            <p:ph type="title" idx="4294967295"/>
          </p:nvPr>
        </p:nvSpPr>
        <p:spPr/>
        <p:txBody>
          <a:bodyPr/>
          <a:lstStyle/>
          <a:p>
            <a:pPr lvl="0"/>
            <a:r>
              <a:rPr lang="es-CO"/>
              <a:t>Misma velocidad</a:t>
            </a:r>
          </a:p>
        </p:txBody>
      </p:sp>
      <p:sp>
        <p:nvSpPr>
          <p:cNvPr id="3" name="Marcador de texto 2">
            <a:extLst>
              <a:ext uri="{FF2B5EF4-FFF2-40B4-BE49-F238E27FC236}">
                <a16:creationId xmlns:a16="http://schemas.microsoft.com/office/drawing/2014/main" id="{32BA2CE5-2920-4DE7-8023-4F3678597DF0}"/>
              </a:ext>
            </a:extLst>
          </p:cNvPr>
          <p:cNvSpPr txBox="1">
            <a:spLocks noGrp="1"/>
          </p:cNvSpPr>
          <p:nvPr>
            <p:ph type="body" idx="4294967295"/>
          </p:nvPr>
        </p:nvSpPr>
        <p:spPr/>
        <p:txBody>
          <a:bodyPr/>
          <a:lstStyle/>
          <a:p>
            <a:pPr lvl="0">
              <a:buSzPct val="45000"/>
              <a:buFont typeface="StarSymbol"/>
              <a:buChar char="●"/>
            </a:pPr>
            <a:r>
              <a:rPr lang="es-CO"/>
              <a:t>Otra consideración a hacer en este diseño es cómo conseguir que el robot se mueva recto, para que el robot se mueva en línea recta sus ruedas tienen que girar a la misma velocidad.</a:t>
            </a:r>
          </a:p>
          <a:p>
            <a:pPr lvl="0">
              <a:buSzPct val="45000"/>
              <a:buFont typeface="StarSymbol"/>
              <a:buChar char="●"/>
            </a:pPr>
            <a:endParaRPr lang="es-CO"/>
          </a:p>
        </p:txBody>
      </p:sp>
      <p:pic>
        <p:nvPicPr>
          <p:cNvPr id="4" name="">
            <a:extLst>
              <a:ext uri="{FF2B5EF4-FFF2-40B4-BE49-F238E27FC236}">
                <a16:creationId xmlns:a16="http://schemas.microsoft.com/office/drawing/2014/main" id="{676A81A5-AE1F-47BE-A634-B49DAEC0DFD1}"/>
              </a:ext>
            </a:extLst>
          </p:cNvPr>
          <p:cNvPicPr>
            <a:picLocks noChangeAspect="1"/>
          </p:cNvPicPr>
          <p:nvPr/>
        </p:nvPicPr>
        <p:blipFill>
          <a:blip r:embed="rId3">
            <a:lum/>
            <a:alphaModFix/>
          </a:blip>
          <a:srcRect/>
          <a:stretch>
            <a:fillRect/>
          </a:stretch>
        </p:blipFill>
        <p:spPr>
          <a:xfrm>
            <a:off x="3324600" y="4031999"/>
            <a:ext cx="3371400" cy="247608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page8">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63C5A9E-0015-4A12-9534-E8074C8BB5B6}"/>
              </a:ext>
            </a:extLst>
          </p:cNvPr>
          <p:cNvSpPr txBox="1">
            <a:spLocks noGrp="1"/>
          </p:cNvSpPr>
          <p:nvPr>
            <p:ph type="title" idx="4294967295"/>
          </p:nvPr>
        </p:nvSpPr>
        <p:spPr>
          <a:xfrm>
            <a:off x="755639" y="723240"/>
            <a:ext cx="8564400" cy="1151640"/>
          </a:xfrm>
        </p:spPr>
        <p:txBody>
          <a:bodyPr anchorCtr="0"/>
          <a:lstStyle/>
          <a:p>
            <a:endParaRPr lang="es-CO"/>
          </a:p>
        </p:txBody>
      </p:sp>
      <p:sp>
        <p:nvSpPr>
          <p:cNvPr id="3" name="Marcador de contenido 2">
            <a:extLst>
              <a:ext uri="{FF2B5EF4-FFF2-40B4-BE49-F238E27FC236}">
                <a16:creationId xmlns:a16="http://schemas.microsoft.com/office/drawing/2014/main" id="{7BB4AAD0-AF3E-4BDD-BE10-CC513712F15F}"/>
              </a:ext>
            </a:extLst>
          </p:cNvPr>
          <p:cNvSpPr>
            <a:spLocks noGrp="1"/>
          </p:cNvSpPr>
          <p:nvPr>
            <p:ph idx="4294967295"/>
          </p:nvPr>
        </p:nvSpPr>
        <p:spPr>
          <a:xfrm>
            <a:off x="755639" y="2183400"/>
            <a:ext cx="8564400" cy="4530960"/>
          </a:xfrm>
        </p:spPr>
        <p:txBody>
          <a:bodyPr/>
          <a:lstStyle/>
          <a:p>
            <a:endParaRPr lang="es-419"/>
          </a:p>
        </p:txBody>
      </p:sp>
      <p:pic>
        <p:nvPicPr>
          <p:cNvPr id="4" name="Picture 2" descr="Resultado de imagen para artificial intelligence salaries 2017">
            <a:extLst>
              <a:ext uri="{FF2B5EF4-FFF2-40B4-BE49-F238E27FC236}">
                <a16:creationId xmlns:a16="http://schemas.microsoft.com/office/drawing/2014/main" id="{5FB450D2-BB4A-4BC5-840E-7C2A81E84726}"/>
              </a:ext>
            </a:extLst>
          </p:cNvPr>
          <p:cNvPicPr>
            <a:picLocks noChangeAspect="1"/>
          </p:cNvPicPr>
          <p:nvPr/>
        </p:nvPicPr>
        <p:blipFill>
          <a:blip r:embed="rId3">
            <a:lum/>
            <a:alphaModFix/>
          </a:blip>
          <a:srcRect/>
          <a:stretch>
            <a:fillRect/>
          </a:stretch>
        </p:blipFill>
        <p:spPr>
          <a:xfrm>
            <a:off x="2718000" y="446039"/>
            <a:ext cx="5039280" cy="6842520"/>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name="page62">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525E3B7-9073-4842-9D9B-95E3B0F1A008}"/>
              </a:ext>
            </a:extLst>
          </p:cNvPr>
          <p:cNvSpPr txBox="1">
            <a:spLocks noGrp="1"/>
          </p:cNvSpPr>
          <p:nvPr>
            <p:ph type="title" idx="4294967295"/>
          </p:nvPr>
        </p:nvSpPr>
        <p:spPr/>
        <p:txBody>
          <a:bodyPr/>
          <a:lstStyle/>
          <a:p>
            <a:pPr lvl="0"/>
            <a:r>
              <a:rPr lang="es-CO"/>
              <a:t>Diferencias de terrenos</a:t>
            </a:r>
          </a:p>
        </p:txBody>
      </p:sp>
      <p:sp>
        <p:nvSpPr>
          <p:cNvPr id="3" name="Marcador de texto 2">
            <a:extLst>
              <a:ext uri="{FF2B5EF4-FFF2-40B4-BE49-F238E27FC236}">
                <a16:creationId xmlns:a16="http://schemas.microsoft.com/office/drawing/2014/main" id="{C9D73C3A-9D3A-456C-8226-7165C5936546}"/>
              </a:ext>
            </a:extLst>
          </p:cNvPr>
          <p:cNvSpPr txBox="1">
            <a:spLocks noGrp="1"/>
          </p:cNvSpPr>
          <p:nvPr>
            <p:ph type="body" idx="4294967295"/>
          </p:nvPr>
        </p:nvSpPr>
        <p:spPr/>
        <p:txBody>
          <a:bodyPr/>
          <a:lstStyle/>
          <a:p>
            <a:pPr lvl="0">
              <a:buSzPct val="45000"/>
              <a:buFont typeface="StarSymbol"/>
              <a:buChar char="●"/>
            </a:pPr>
            <a:r>
              <a:rPr lang="es-CO"/>
              <a:t>Cuando los motores encuentran diferentes resistencias (una rueda sobre moqueta y la otra sobre otro terreno) las velocidades de los motores varían y el robot girará incluso aún cuando se le haya ajustado inicialmente para que vaya recto. Esto quiere decir que la velocidad debe ser controlada dinámicamente, es decir, debe existir un medio de monitorizar y cambiar la velocidad del motor mientras el robot avanza. De esta manera la simplicidad del diseño queda minimizada por la complejidad del sistema de control de la velocidad.</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page9">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311F866B-0644-477D-8FB8-C41A56E77538}"/>
              </a:ext>
            </a:extLst>
          </p:cNvPr>
          <p:cNvPicPr>
            <a:picLocks noChangeAspect="1"/>
          </p:cNvPicPr>
          <p:nvPr/>
        </p:nvPicPr>
        <p:blipFill>
          <a:blip r:embed="rId3">
            <a:lum/>
            <a:alphaModFix/>
          </a:blip>
          <a:srcRect/>
          <a:stretch>
            <a:fillRect/>
          </a:stretch>
        </p:blipFill>
        <p:spPr>
          <a:xfrm>
            <a:off x="-72000" y="1692000"/>
            <a:ext cx="10353600" cy="39240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page10">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23240A1-15EC-4999-87B2-F1A759C7E4BF}"/>
              </a:ext>
            </a:extLst>
          </p:cNvPr>
          <p:cNvSpPr txBox="1">
            <a:spLocks noGrp="1"/>
          </p:cNvSpPr>
          <p:nvPr>
            <p:ph type="title" idx="4294967295"/>
          </p:nvPr>
        </p:nvSpPr>
        <p:spPr>
          <a:xfrm>
            <a:off x="755639" y="723240"/>
            <a:ext cx="8564400" cy="1151640"/>
          </a:xfrm>
        </p:spPr>
        <p:txBody>
          <a:bodyPr anchorCtr="0"/>
          <a:lstStyle/>
          <a:p>
            <a:endParaRPr lang="es-CO"/>
          </a:p>
        </p:txBody>
      </p:sp>
      <p:sp>
        <p:nvSpPr>
          <p:cNvPr id="3" name="Marcador de contenido 2">
            <a:extLst>
              <a:ext uri="{FF2B5EF4-FFF2-40B4-BE49-F238E27FC236}">
                <a16:creationId xmlns:a16="http://schemas.microsoft.com/office/drawing/2014/main" id="{0D043020-744B-4677-8694-81D6AC6FE5B9}"/>
              </a:ext>
            </a:extLst>
          </p:cNvPr>
          <p:cNvSpPr>
            <a:spLocks noGrp="1"/>
          </p:cNvSpPr>
          <p:nvPr>
            <p:ph idx="4294967295"/>
          </p:nvPr>
        </p:nvSpPr>
        <p:spPr>
          <a:xfrm>
            <a:off x="755639" y="2183400"/>
            <a:ext cx="8564400" cy="4530960"/>
          </a:xfrm>
        </p:spPr>
        <p:txBody>
          <a:bodyPr/>
          <a:lstStyle/>
          <a:p>
            <a:endParaRPr lang="es-419"/>
          </a:p>
        </p:txBody>
      </p:sp>
      <p:pic>
        <p:nvPicPr>
          <p:cNvPr id="4" name="Imagen 3">
            <a:extLst>
              <a:ext uri="{FF2B5EF4-FFF2-40B4-BE49-F238E27FC236}">
                <a16:creationId xmlns:a16="http://schemas.microsoft.com/office/drawing/2014/main" id="{C16FA8ED-0F04-4B6C-A213-E962419E2DED}"/>
              </a:ext>
            </a:extLst>
          </p:cNvPr>
          <p:cNvPicPr>
            <a:picLocks noChangeAspect="1"/>
          </p:cNvPicPr>
          <p:nvPr/>
        </p:nvPicPr>
        <p:blipFill>
          <a:blip r:embed="rId3">
            <a:lum/>
            <a:alphaModFix/>
          </a:blip>
          <a:srcRect l="2628" t="1111" r="2698" b="3873"/>
          <a:stretch>
            <a:fillRect/>
          </a:stretch>
        </p:blipFill>
        <p:spPr>
          <a:xfrm>
            <a:off x="872280" y="1081080"/>
            <a:ext cx="8394120" cy="587304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page11">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C24468E-F75A-4147-B307-DC12F2D5E094}"/>
              </a:ext>
            </a:extLst>
          </p:cNvPr>
          <p:cNvSpPr txBox="1">
            <a:spLocks noGrp="1"/>
          </p:cNvSpPr>
          <p:nvPr>
            <p:ph type="title" idx="4294967295"/>
          </p:nvPr>
        </p:nvSpPr>
        <p:spPr/>
        <p:txBody>
          <a:bodyPr/>
          <a:lstStyle/>
          <a:p>
            <a:endParaRPr lang="es-CO"/>
          </a:p>
        </p:txBody>
      </p:sp>
      <p:sp>
        <p:nvSpPr>
          <p:cNvPr id="3" name="Marcador de texto 2">
            <a:extLst>
              <a:ext uri="{FF2B5EF4-FFF2-40B4-BE49-F238E27FC236}">
                <a16:creationId xmlns:a16="http://schemas.microsoft.com/office/drawing/2014/main" id="{15FA9C08-9D9C-4AE4-9B2E-51B50A12695D}"/>
              </a:ext>
            </a:extLst>
          </p:cNvPr>
          <p:cNvSpPr txBox="1">
            <a:spLocks noGrp="1"/>
          </p:cNvSpPr>
          <p:nvPr>
            <p:ph type="body" idx="4294967295"/>
          </p:nvPr>
        </p:nvSpPr>
        <p:spPr/>
        <p:txBody>
          <a:bodyPr/>
          <a:lstStyle/>
          <a:p>
            <a:endParaRPr lang="es-CO"/>
          </a:p>
        </p:txBody>
      </p:sp>
      <p:pic>
        <p:nvPicPr>
          <p:cNvPr id="4" name="">
            <a:extLst>
              <a:ext uri="{FF2B5EF4-FFF2-40B4-BE49-F238E27FC236}">
                <a16:creationId xmlns:a16="http://schemas.microsoft.com/office/drawing/2014/main" id="{4B9EB411-B58F-4954-9030-54ECE9B99B58}"/>
              </a:ext>
            </a:extLst>
          </p:cNvPr>
          <p:cNvPicPr>
            <a:picLocks noChangeAspect="1"/>
          </p:cNvPicPr>
          <p:nvPr/>
        </p:nvPicPr>
        <p:blipFill>
          <a:blip r:embed="rId3">
            <a:lum/>
            <a:alphaModFix/>
          </a:blip>
          <a:srcRect/>
          <a:stretch>
            <a:fillRect/>
          </a:stretch>
        </p:blipFill>
        <p:spPr>
          <a:xfrm>
            <a:off x="1764000" y="1896840"/>
            <a:ext cx="6648120" cy="3809520"/>
          </a:xfrm>
          <a:prstGeom prst="rect">
            <a:avLst/>
          </a:prstGeom>
          <a:noFill/>
          <a:ln>
            <a:noFill/>
          </a:ln>
        </p:spPr>
      </p:pic>
    </p:spTree>
  </p:cSld>
  <p:clrMapOvr>
    <a:masterClrMapping/>
  </p:clrMapOvr>
</p:sld>
</file>

<file path=ppt/theme/theme1.xml><?xml version="1.0" encoding="utf-8"?>
<a:theme xmlns:a="http://schemas.openxmlformats.org/drawingml/2006/main" name="Predeterminado">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Blank Slide_">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TotalTime>
  <Words>1367</Words>
  <Application>Microsoft Office PowerPoint</Application>
  <PresentationFormat>Panorámica</PresentationFormat>
  <Paragraphs>116</Paragraphs>
  <Slides>60</Slides>
  <Notes>56</Notes>
  <HiddenSlides>0</HiddenSlides>
  <MMClips>0</MMClips>
  <ScaleCrop>false</ScaleCrop>
  <HeadingPairs>
    <vt:vector size="6" baseType="variant">
      <vt:variant>
        <vt:lpstr>Fuentes usadas</vt:lpstr>
      </vt:variant>
      <vt:variant>
        <vt:i4>11</vt:i4>
      </vt:variant>
      <vt:variant>
        <vt:lpstr>Tema</vt:lpstr>
      </vt:variant>
      <vt:variant>
        <vt:i4>4</vt:i4>
      </vt:variant>
      <vt:variant>
        <vt:lpstr>Títulos de diapositiva</vt:lpstr>
      </vt:variant>
      <vt:variant>
        <vt:i4>60</vt:i4>
      </vt:variant>
    </vt:vector>
  </HeadingPairs>
  <TitlesOfParts>
    <vt:vector size="75" baseType="lpstr">
      <vt:lpstr>Arial</vt:lpstr>
      <vt:lpstr>Calibri</vt:lpstr>
      <vt:lpstr>Calibri Light</vt:lpstr>
      <vt:lpstr>Corbel</vt:lpstr>
      <vt:lpstr>DejaVu Sans</vt:lpstr>
      <vt:lpstr>FreeSans</vt:lpstr>
      <vt:lpstr>Liberation Sans</vt:lpstr>
      <vt:lpstr>Liberation Serif</vt:lpstr>
      <vt:lpstr>Noto Sans CJK SC Regular</vt:lpstr>
      <vt:lpstr>StarSymbol</vt:lpstr>
      <vt:lpstr>Times New Roman</vt:lpstr>
      <vt:lpstr>Predeterminado</vt:lpstr>
      <vt:lpstr>Tema de Office</vt:lpstr>
      <vt:lpstr>Blank Slide_</vt:lpstr>
      <vt:lpstr>Tema de Office</vt:lpstr>
      <vt:lpstr>Presentación de PowerPoint</vt:lpstr>
      <vt:lpstr>Presentación de PowerPoint</vt:lpstr>
      <vt:lpstr>Presentación de PowerPoint</vt:lpstr>
      <vt:lpstr>Presentación de PowerPoint</vt:lpstr>
      <vt:lpstr>GARTNER HYPE CURVE 2016</vt:lpstr>
      <vt:lpstr>Presentación de PowerPoint</vt:lpstr>
      <vt:lpstr>Presentación de PowerPoint</vt:lpstr>
      <vt:lpstr>Presentación de PowerPoint</vt:lpstr>
      <vt:lpstr>Presentación de PowerPoint</vt:lpstr>
      <vt:lpstr>Licencia MATLAB</vt:lpstr>
      <vt:lpstr>Liecencia PYTHON</vt:lpstr>
      <vt:lpstr>Why PYTHON</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Diseño</vt:lpstr>
      <vt:lpstr>Ruedas</vt:lpstr>
      <vt:lpstr>Ackerman o Tipo Coche  </vt:lpstr>
      <vt:lpstr>Akerman</vt:lpstr>
      <vt:lpstr>Akerman</vt:lpstr>
      <vt:lpstr>Presentación de PowerPoint</vt:lpstr>
      <vt:lpstr>Presentación de PowerPoint</vt:lpstr>
      <vt:lpstr>Triciclo clásico</vt:lpstr>
      <vt:lpstr>triciclo</vt:lpstr>
      <vt:lpstr>desventajas</vt:lpstr>
      <vt:lpstr>Skid Steer</vt:lpstr>
      <vt:lpstr>Skid steer</vt:lpstr>
      <vt:lpstr>Pistas de deslizamiento</vt:lpstr>
      <vt:lpstr>Pistas de deslizamiento</vt:lpstr>
      <vt:lpstr>Síncronos</vt:lpstr>
      <vt:lpstr>Síncronos</vt:lpstr>
      <vt:lpstr>Tracción omnidireccional</vt:lpstr>
      <vt:lpstr>Tracción diferencial</vt:lpstr>
      <vt:lpstr>Tracción diferencial movimiento</vt:lpstr>
      <vt:lpstr>Tracción diferencial</vt:lpstr>
      <vt:lpstr>Diseño sencillo</vt:lpstr>
      <vt:lpstr>Misma velocidad</vt:lpstr>
      <vt:lpstr>Diferencias de terrenos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aldemar hernandez</dc:creator>
  <cp:lastModifiedBy>aldemar hernandez</cp:lastModifiedBy>
  <cp:revision>4</cp:revision>
  <dcterms:created xsi:type="dcterms:W3CDTF">2017-08-05T05:50:49Z</dcterms:created>
  <dcterms:modified xsi:type="dcterms:W3CDTF">2018-02-28T02:46:22Z</dcterms:modified>
</cp:coreProperties>
</file>